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69165" autoAdjust="0"/>
  </p:normalViewPr>
  <p:slideViewPr>
    <p:cSldViewPr snapToGrid="0" snapToObjects="1" showGuides="1">
      <p:cViewPr varScale="1">
        <p:scale>
          <a:sx n="10" d="100"/>
          <a:sy n="10" d="100"/>
        </p:scale>
        <p:origin x="3006" y="18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17/03/2022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17/03/2022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7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10" Type="http://schemas.openxmlformats.org/officeDocument/2006/relationships/image" Target="../media/image6.sv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7.png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10" Type="http://schemas.openxmlformats.org/officeDocument/2006/relationships/image" Target="../media/image6.svg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35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437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403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5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theme" Target="../theme/theme1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336" name="think-cell Slide" r:id="rId13" imgW="270" imgH="270" progId="TCLayout.ActiveDocument.1">
                  <p:embed/>
                </p:oleObj>
              </mc:Choice>
              <mc:Fallback>
                <p:oleObj name="think-cell Slide" r:id="rId1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5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</a:p>
          <a:p>
            <a:r>
              <a:rPr lang="fr-FR" b="1" dirty="0"/>
              <a:t>Appel à Projet :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  <a:endParaRPr lang="fr-F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/>
              <a:t>Coûts </a:t>
            </a:r>
            <a:r>
              <a:rPr lang="fr-FR" b="0" i="1" dirty="0"/>
              <a:t>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54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2921536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Caractère innovant du projet 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452606" y="1819275"/>
            <a:ext cx="5101094" cy="2909888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 avec 5 partenaires financés maximum)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5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18387</TotalTime>
  <Words>1625</Words>
  <Application>Microsoft Office PowerPoint</Application>
  <PresentationFormat>Grand écran</PresentationFormat>
  <Paragraphs>208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DAILL Guillaume</cp:lastModifiedBy>
  <cp:revision>822</cp:revision>
  <cp:lastPrinted>2017-04-19T15:45:38Z</cp:lastPrinted>
  <dcterms:created xsi:type="dcterms:W3CDTF">2015-06-10T16:17:23Z</dcterms:created>
  <dcterms:modified xsi:type="dcterms:W3CDTF">2022-03-17T11:10:57Z</dcterms:modified>
</cp:coreProperties>
</file>