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79" d="100"/>
          <a:sy n="79" d="100"/>
        </p:scale>
        <p:origin x="1902" y="78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8" y="899102"/>
            <a:ext cx="11357339" cy="390525"/>
          </a:xfrm>
        </p:spPr>
        <p:txBody>
          <a:bodyPr/>
          <a:lstStyle/>
          <a:p>
            <a:r>
              <a:rPr lang="fr-FR" b="1" dirty="0"/>
              <a:t>Stratégie :  AAP qui fait suite à l’AMI pour le développement d’usines de granulés de biomasse traités thermiquement</a:t>
            </a:r>
          </a:p>
          <a:p>
            <a:r>
              <a:rPr lang="fr-FR" b="1" dirty="0"/>
              <a:t>Appel à Projet : DEVELOPPEMENT D’UNE FILIERE DE GRANULES EN 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</a:t>
            </a:r>
            <a:r>
              <a:rPr lang="fr-FR" sz="1200" b="0">
                <a:latin typeface="Marianne" panose="02000000000000000000" pitchFamily="50" charset="0"/>
                <a:cs typeface="Calibri" panose="020F0502020204030204" pitchFamily="34" charset="0"/>
              </a:rPr>
              <a:t>de son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</a:t>
            </a:r>
            <a:r>
              <a:rPr lang="fr-FR" altLang="fr-FR" sz="2000" dirty="0"/>
              <a:t>DEVELOPPEMENT D’UNE FILIERE DE GRANULES EN FRANCE</a:t>
            </a:r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1652</Words>
  <Application>Microsoft Office PowerPoint</Application>
  <PresentationFormat>Grand écran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DEVELOPPEMENT D’UNE FILIERE DE GRANULES EN FRANCE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CHAMBONNIERE Julie</cp:lastModifiedBy>
  <cp:revision>826</cp:revision>
  <cp:lastPrinted>2017-04-19T15:45:38Z</cp:lastPrinted>
  <dcterms:created xsi:type="dcterms:W3CDTF">2015-06-10T16:17:23Z</dcterms:created>
  <dcterms:modified xsi:type="dcterms:W3CDTF">2023-04-05T08:18:11Z</dcterms:modified>
</cp:coreProperties>
</file>