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46" d="100"/>
          <a:sy n="46" d="100"/>
        </p:scale>
        <p:origin x="1492" y="36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351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Pas forcément pertinent au vu de la typologie des projets visée. A enlever?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599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Pas forcément pertinent au vu de la typologie des projets visée. A enlever?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565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38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</a:p>
          <a:p>
            <a:r>
              <a:rPr lang="fr-FR" b="1" dirty="0"/>
              <a:t>Appel à Projet : </a:t>
            </a:r>
            <a:r>
              <a:rPr lang="fr-FR" b="1" dirty="0">
                <a:highlight>
                  <a:srgbClr val="FFFF00"/>
                </a:highlight>
              </a:rPr>
              <a:t>ESPR – Exploitation forestière et Sylviculture Performantes et Résilientes</a:t>
            </a:r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18957</TotalTime>
  <Words>1667</Words>
  <Application>Microsoft Office PowerPoint</Application>
  <PresentationFormat>Grand écran</PresentationFormat>
  <Paragraphs>214</Paragraphs>
  <Slides>15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SCHREPFER Lucas</cp:lastModifiedBy>
  <cp:revision>825</cp:revision>
  <cp:lastPrinted>2017-04-19T15:45:38Z</cp:lastPrinted>
  <dcterms:created xsi:type="dcterms:W3CDTF">2015-06-10T16:17:23Z</dcterms:created>
  <dcterms:modified xsi:type="dcterms:W3CDTF">2022-08-29T15:26:32Z</dcterms:modified>
</cp:coreProperties>
</file>