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8"/>
  </p:notesMasterIdLst>
  <p:handoutMasterIdLst>
    <p:handoutMasterId r:id="rId19"/>
  </p:handoutMasterIdLst>
  <p:sldIdLst>
    <p:sldId id="262" r:id="rId2"/>
    <p:sldId id="306" r:id="rId3"/>
    <p:sldId id="283" r:id="rId4"/>
    <p:sldId id="280" r:id="rId5"/>
    <p:sldId id="310" r:id="rId6"/>
    <p:sldId id="286" r:id="rId7"/>
    <p:sldId id="285" r:id="rId8"/>
    <p:sldId id="290" r:id="rId9"/>
    <p:sldId id="302" r:id="rId10"/>
    <p:sldId id="301" r:id="rId11"/>
    <p:sldId id="292" r:id="rId12"/>
    <p:sldId id="293" r:id="rId13"/>
    <p:sldId id="307" r:id="rId14"/>
    <p:sldId id="308" r:id="rId15"/>
    <p:sldId id="309" r:id="rId16"/>
    <p:sldId id="304" r:id="rId17"/>
  </p:sldIdLst>
  <p:sldSz cx="9906000" cy="6858000" type="A4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>
          <p15:clr>
            <a:srgbClr val="A4A3A4"/>
          </p15:clr>
        </p15:guide>
        <p15:guide id="2" pos="2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0E1478-A14B-43BC-8068-C51700322866}" v="3" dt="2023-09-01T14:20:30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75" d="100"/>
          <a:sy n="75" d="100"/>
        </p:scale>
        <p:origin x="2484" y="66"/>
      </p:cViewPr>
      <p:guideLst>
        <p:guide orient="horz" pos="2827"/>
        <p:guide pos="2841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UDET Aline" userId="1ea77b94-6cfe-4463-89f0-edff701bc59a" providerId="ADAL" clId="{710E1478-A14B-43BC-8068-C51700322866}"/>
    <pc:docChg chg="undo custSel modSld">
      <pc:chgData name="GRUDET Aline" userId="1ea77b94-6cfe-4463-89f0-edff701bc59a" providerId="ADAL" clId="{710E1478-A14B-43BC-8068-C51700322866}" dt="2023-09-01T14:25:36.402" v="343" actId="20577"/>
      <pc:docMkLst>
        <pc:docMk/>
      </pc:docMkLst>
      <pc:sldChg chg="addSp delSp modSp mod">
        <pc:chgData name="GRUDET Aline" userId="1ea77b94-6cfe-4463-89f0-edff701bc59a" providerId="ADAL" clId="{710E1478-A14B-43BC-8068-C51700322866}" dt="2023-09-01T14:25:36.402" v="343" actId="20577"/>
        <pc:sldMkLst>
          <pc:docMk/>
          <pc:sldMk cId="2594351369" sldId="280"/>
        </pc:sldMkLst>
        <pc:spChg chg="add del mod">
          <ac:chgData name="GRUDET Aline" userId="1ea77b94-6cfe-4463-89f0-edff701bc59a" providerId="ADAL" clId="{710E1478-A14B-43BC-8068-C51700322866}" dt="2023-09-01T14:18:26.597" v="20"/>
          <ac:spMkLst>
            <pc:docMk/>
            <pc:sldMk cId="2594351369" sldId="280"/>
            <ac:spMk id="2" creationId="{B36D440C-D54F-B6A6-E70B-40D363D342C9}"/>
          </ac:spMkLst>
        </pc:spChg>
        <pc:spChg chg="del">
          <ac:chgData name="GRUDET Aline" userId="1ea77b94-6cfe-4463-89f0-edff701bc59a" providerId="ADAL" clId="{710E1478-A14B-43BC-8068-C51700322866}" dt="2023-09-01T14:17:44.954" v="0" actId="478"/>
          <ac:spMkLst>
            <pc:docMk/>
            <pc:sldMk cId="2594351369" sldId="280"/>
            <ac:spMk id="3" creationId="{00000000-0000-0000-0000-000000000000}"/>
          </ac:spMkLst>
        </pc:spChg>
        <pc:spChg chg="add mod">
          <ac:chgData name="GRUDET Aline" userId="1ea77b94-6cfe-4463-89f0-edff701bc59a" providerId="ADAL" clId="{710E1478-A14B-43BC-8068-C51700322866}" dt="2023-09-01T14:25:36.402" v="343" actId="20577"/>
          <ac:spMkLst>
            <pc:docMk/>
            <pc:sldMk cId="2594351369" sldId="280"/>
            <ac:spMk id="4" creationId="{46912B7C-EAA9-8A93-FF54-9BF57415D100}"/>
          </ac:spMkLst>
        </pc:spChg>
        <pc:spChg chg="del">
          <ac:chgData name="GRUDET Aline" userId="1ea77b94-6cfe-4463-89f0-edff701bc59a" providerId="ADAL" clId="{710E1478-A14B-43BC-8068-C51700322866}" dt="2023-09-01T14:17:46.544" v="1" actId="478"/>
          <ac:spMkLst>
            <pc:docMk/>
            <pc:sldMk cId="2594351369" sldId="280"/>
            <ac:spMk id="5" creationId="{00000000-0000-0000-0000-000000000000}"/>
          </ac:spMkLst>
        </pc:spChg>
        <pc:spChg chg="add mod">
          <ac:chgData name="GRUDET Aline" userId="1ea77b94-6cfe-4463-89f0-edff701bc59a" providerId="ADAL" clId="{710E1478-A14B-43BC-8068-C51700322866}" dt="2023-09-01T14:20:59.414" v="117" actId="21"/>
          <ac:spMkLst>
            <pc:docMk/>
            <pc:sldMk cId="2594351369" sldId="280"/>
            <ac:spMk id="6" creationId="{D7E4833F-62E2-2257-120A-6AD941DBCC3F}"/>
          </ac:spMkLst>
        </pc:spChg>
        <pc:spChg chg="mod">
          <ac:chgData name="GRUDET Aline" userId="1ea77b94-6cfe-4463-89f0-edff701bc59a" providerId="ADAL" clId="{710E1478-A14B-43BC-8068-C51700322866}" dt="2023-09-01T14:17:58.642" v="17" actId="20577"/>
          <ac:spMkLst>
            <pc:docMk/>
            <pc:sldMk cId="2594351369" sldId="280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3525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782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0"/>
            <a:ext cx="9906000" cy="5174343"/>
          </a:xfrm>
          <a:prstGeom prst="rect">
            <a:avLst/>
          </a:prstGeom>
          <a:noFill/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78" y="4899491"/>
            <a:ext cx="9905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976" y="410029"/>
            <a:ext cx="6826654" cy="488950"/>
          </a:xfrm>
        </p:spPr>
        <p:txBody>
          <a:bodyPr lIns="0" tIns="0" rIns="0" bIns="0"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976" y="899101"/>
            <a:ext cx="6826654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0" y="4823460"/>
            <a:ext cx="9906000" cy="739140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pic>
        <p:nvPicPr>
          <p:cNvPr id="9" name="Image 8" descr="ADEME Agence de la transition énergetique"/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9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1000207" y="1000210"/>
            <a:ext cx="6858002" cy="48575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 bwMode="gray">
          <a:xfrm>
            <a:off x="5475796" y="2438400"/>
            <a:ext cx="4146503" cy="1714500"/>
          </a:xfrm>
        </p:spPr>
        <p:txBody>
          <a:bodyPr anchor="ctr"/>
          <a:lstStyle>
            <a:lvl1pPr algn="ctr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Freeform 12"/>
          <p:cNvSpPr/>
          <p:nvPr userDrawn="1"/>
        </p:nvSpPr>
        <p:spPr bwMode="gray">
          <a:xfrm rot="16200000" flipH="1">
            <a:off x="1597822" y="3177023"/>
            <a:ext cx="6858001" cy="503962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pic>
        <p:nvPicPr>
          <p:cNvPr id="8" name="Image 7" descr="Le Programme d&amp;#39;investissements d&amp;#39;avenir | Gouvernement.fr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44" y="5347628"/>
            <a:ext cx="1022985" cy="1022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ADEME Agence de la transition énergetique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127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64BCCE4-9674-E34F-AE62-F6429200F520}"/>
              </a:ext>
            </a:extLst>
          </p:cNvPr>
          <p:cNvPicPr/>
          <p:nvPr userDrawn="1"/>
        </p:nvPicPr>
        <p:blipFill rotWithShape="1">
          <a:blip r:embed="rId8"/>
          <a:srcRect l="20661" t="8787" r="67040" b="70778"/>
          <a:stretch/>
        </p:blipFill>
        <p:spPr>
          <a:xfrm>
            <a:off x="6911593" y="5306670"/>
            <a:ext cx="118237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162314" y="2093063"/>
            <a:ext cx="424861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95412" y="2093063"/>
            <a:ext cx="4319656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5" name="ColumnHeader"/>
          <p:cNvSpPr txBox="1">
            <a:spLocks/>
          </p:cNvSpPr>
          <p:nvPr userDrawn="1"/>
        </p:nvSpPr>
        <p:spPr bwMode="gray">
          <a:xfrm>
            <a:off x="495412" y="1662176"/>
            <a:ext cx="4319656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5162314" y="1662176"/>
            <a:ext cx="424861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5412" y="1662176"/>
            <a:ext cx="4319656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162314" y="1662176"/>
            <a:ext cx="424861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03" y="2194912"/>
            <a:ext cx="4128256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260296" y="2194912"/>
            <a:ext cx="4060367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95443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495443" y="1593689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95443" y="1534967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5343945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20" name="ColumnHeader"/>
          <p:cNvSpPr txBox="1">
            <a:spLocks/>
          </p:cNvSpPr>
          <p:nvPr userDrawn="1"/>
        </p:nvSpPr>
        <p:spPr bwMode="gray">
          <a:xfrm>
            <a:off x="5343945" y="1551748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343945" y="1551748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7"/>
          </p:nvPr>
        </p:nvSpPr>
        <p:spPr>
          <a:xfrm>
            <a:off x="5434049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 userDrawn="1"/>
        </p:nvSpPr>
        <p:spPr>
          <a:xfrm>
            <a:off x="495443" y="2301958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5343945" y="1819275"/>
            <a:ext cx="4067049" cy="39859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4" name="ColumnHeader"/>
          <p:cNvSpPr txBox="1">
            <a:spLocks/>
          </p:cNvSpPr>
          <p:nvPr userDrawn="1"/>
        </p:nvSpPr>
        <p:spPr bwMode="gray">
          <a:xfrm>
            <a:off x="495443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95443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396758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95443" y="4462196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7" name="ColumnHeader"/>
          <p:cNvSpPr txBox="1">
            <a:spLocks/>
          </p:cNvSpPr>
          <p:nvPr userDrawn="1"/>
        </p:nvSpPr>
        <p:spPr bwMode="gray">
          <a:xfrm>
            <a:off x="495443" y="4030891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95443" y="4030891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8" name="Chart Placeholder 13"/>
          <p:cNvSpPr>
            <a:spLocks noGrp="1"/>
          </p:cNvSpPr>
          <p:nvPr>
            <p:ph type="chart" sz="quarter" idx="18"/>
          </p:nvPr>
        </p:nvSpPr>
        <p:spPr>
          <a:xfrm>
            <a:off x="585547" y="4556996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Table Placeholder 13"/>
          <p:cNvSpPr>
            <a:spLocks noGrp="1"/>
          </p:cNvSpPr>
          <p:nvPr>
            <p:ph type="tbl" sz="quarter" idx="10"/>
          </p:nvPr>
        </p:nvSpPr>
        <p:spPr>
          <a:xfrm>
            <a:off x="495300" y="1819279"/>
            <a:ext cx="89154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5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/>
        </p:nvSpPr>
        <p:spPr bwMode="gray">
          <a:xfrm>
            <a:off x="0" y="6457629"/>
            <a:ext cx="9907991" cy="261505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6000 w 9906000"/>
              <a:gd name="connsiteY2" fmla="*/ 128773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14313"/>
              <a:gd name="connsiteY0" fmla="*/ 0 h 1331860"/>
              <a:gd name="connsiteX1" fmla="*/ 9906000 w 9914313"/>
              <a:gd name="connsiteY1" fmla="*/ 0 h 1331860"/>
              <a:gd name="connsiteX2" fmla="*/ 9914313 w 9914313"/>
              <a:gd name="connsiteY2" fmla="*/ 382794 h 1331860"/>
              <a:gd name="connsiteX3" fmla="*/ 0 w 9914313"/>
              <a:gd name="connsiteY3" fmla="*/ 1331860 h 1331860"/>
              <a:gd name="connsiteX4" fmla="*/ 0 w 9914313"/>
              <a:gd name="connsiteY4" fmla="*/ 0 h 133186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0026 w 9906000"/>
              <a:gd name="connsiteY2" fmla="*/ 431306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07991"/>
              <a:gd name="connsiteY0" fmla="*/ 0 h 1331860"/>
              <a:gd name="connsiteX1" fmla="*/ 9906000 w 9907991"/>
              <a:gd name="connsiteY1" fmla="*/ 0 h 1331860"/>
              <a:gd name="connsiteX2" fmla="*/ 9906000 w 9907991"/>
              <a:gd name="connsiteY2" fmla="*/ 319024 h 1331860"/>
              <a:gd name="connsiteX3" fmla="*/ 0 w 9907991"/>
              <a:gd name="connsiteY3" fmla="*/ 1331860 h 1331860"/>
              <a:gd name="connsiteX4" fmla="*/ 0 w 9907991"/>
              <a:gd name="connsiteY4" fmla="*/ 0 h 13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991" h="1331860">
                <a:moveTo>
                  <a:pt x="0" y="0"/>
                </a:moveTo>
                <a:lnTo>
                  <a:pt x="9906000" y="0"/>
                </a:lnTo>
                <a:cubicBezTo>
                  <a:pt x="9904009" y="143769"/>
                  <a:pt x="9907991" y="175255"/>
                  <a:pt x="9906000" y="319024"/>
                </a:cubicBezTo>
                <a:lnTo>
                  <a:pt x="0" y="133186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95300" y="1819275"/>
            <a:ext cx="89154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9906000" cy="1219200"/>
          </a:xfrm>
          <a:prstGeom prst="rect">
            <a:avLst/>
          </a:prstGeom>
          <a:noFill/>
        </p:spPr>
      </p:pic>
      <p:pic>
        <p:nvPicPr>
          <p:cNvPr id="14" name="Picture 113" descr="C:\Users\zineb_glila\Desktop\Clients en cours\ADEME\SIG_Investissements_D'avenir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794052" y="6405974"/>
            <a:ext cx="355005" cy="35500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 bwMode="gray">
          <a:xfrm>
            <a:off x="1189389" y="6503490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prstClr val="white"/>
                </a:solidFill>
              </a:rPr>
              <a:t>Présentation</a:t>
            </a:r>
            <a:r>
              <a:rPr lang="fr-FR" sz="800" baseline="0" dirty="0">
                <a:solidFill>
                  <a:prstClr val="white"/>
                </a:solidFill>
              </a:rPr>
              <a:t> projet</a:t>
            </a:r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gray">
          <a:xfrm>
            <a:off x="54522" y="6508930"/>
            <a:ext cx="18434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6A895693-0027-4F28-9367-92E39A51F51C}" type="slidenum">
              <a:rPr lang="fr-FR" sz="800" smtClean="0">
                <a:solidFill>
                  <a:prstClr val="white"/>
                </a:solidFill>
              </a:rPr>
              <a:pPr algn="r"/>
              <a:t>‹N°›</a:t>
            </a:fld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95300" y="274767"/>
            <a:ext cx="89154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44445" y="6372078"/>
            <a:ext cx="377307" cy="41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2065694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12BE57F-CB59-4CE9-9433-AB9FB19989D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538" y="201010"/>
            <a:ext cx="1094870" cy="1080020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3439926" y="6006922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162538" y="5883812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3302025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840976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840976" y="899101"/>
            <a:ext cx="8796510" cy="390525"/>
          </a:xfrm>
        </p:spPr>
        <p:txBody>
          <a:bodyPr/>
          <a:lstStyle/>
          <a:p>
            <a:r>
              <a:rPr lang="fr-FR" b="1" dirty="0"/>
              <a:t>Stratégie :  YYY</a:t>
            </a:r>
          </a:p>
          <a:p>
            <a:r>
              <a:rPr lang="fr-FR" b="1" dirty="0"/>
              <a:t>Appel à Projet : XXX 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64BCCE4-9674-E34F-AE62-F6429200F520}"/>
              </a:ext>
            </a:extLst>
          </p:cNvPr>
          <p:cNvPicPr/>
          <p:nvPr/>
        </p:nvPicPr>
        <p:blipFill rotWithShape="1">
          <a:blip r:embed="rId4"/>
          <a:srcRect l="20661" t="8787" r="67040" b="70778"/>
          <a:stretch/>
        </p:blipFill>
        <p:spPr>
          <a:xfrm>
            <a:off x="8429236" y="188570"/>
            <a:ext cx="118237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495298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4426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495298" y="2061135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388659" y="1600200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3543301" y="1819275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526971" y="1819275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495301" y="1431636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95299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84506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95300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495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>
                <a:latin typeface="+mn-lt"/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3717925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4976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  <a:endParaRPr lang="fr-FR" altLang="fr-FR" sz="1200" dirty="0">
              <a:latin typeface="+mj-lt"/>
              <a:cs typeface="+mn-cs"/>
            </a:endParaRP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3717925" y="3880956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4976813" y="3880956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3717925" y="2420456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Eléments</a:t>
            </a:r>
            <a:br>
              <a:rPr lang="fr-FR" altLang="fr-FR" sz="1400" dirty="0">
                <a:latin typeface="+mj-lt"/>
                <a:cs typeface="+mn-cs"/>
              </a:rPr>
            </a:br>
            <a:r>
              <a:rPr lang="fr-FR" altLang="fr-FR" sz="1400" dirty="0">
                <a:latin typeface="+mj-lt"/>
                <a:cs typeface="+mn-cs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4976813" y="2420456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Coût total : </a:t>
            </a:r>
            <a:r>
              <a:rPr lang="fr-FR" altLang="fr-FR" sz="1200" dirty="0">
                <a:latin typeface="+mj-lt"/>
                <a:ea typeface="+mn-ea"/>
              </a:rPr>
              <a:t>X XXX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Aide PIA demandée : </a:t>
            </a:r>
            <a:r>
              <a:rPr lang="fr-FR" altLang="fr-FR" sz="1200" dirty="0">
                <a:latin typeface="+mj-lt"/>
                <a:ea typeface="+mn-ea"/>
              </a:rPr>
              <a:t>X XXX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Durée : </a:t>
            </a:r>
            <a:r>
              <a:rPr lang="fr-FR" altLang="fr-FR" sz="1200" dirty="0">
                <a:latin typeface="+mj-lt"/>
                <a:ea typeface="+mn-ea"/>
              </a:rPr>
              <a:t>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mois 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Localisation projet : </a:t>
            </a:r>
            <a:r>
              <a:rPr lang="fr-FR" altLang="fr-FR" sz="1200" dirty="0">
                <a:latin typeface="+mj-lt"/>
                <a:ea typeface="+mn-ea"/>
              </a:rPr>
              <a:t>XX</a:t>
            </a:r>
            <a:endParaRPr lang="fr-FR" altLang="fr-FR" sz="1200" dirty="0">
              <a:latin typeface="+mj-lt"/>
              <a:ea typeface="+mn-ea"/>
              <a:cs typeface="+mn-cs"/>
            </a:endParaRP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5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495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>
                <a:latin typeface="+mn-lt"/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503541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5300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0974" y="117738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  <a:br>
              <a:rPr lang="fr-FR" dirty="0"/>
            </a:br>
            <a:endParaRPr lang="fr-FR" b="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6912B7C-EAA9-8A93-FF54-9BF57415D100}"/>
              </a:ext>
            </a:extLst>
          </p:cNvPr>
          <p:cNvSpPr txBox="1"/>
          <p:nvPr/>
        </p:nvSpPr>
        <p:spPr>
          <a:xfrm>
            <a:off x="342900" y="1511300"/>
            <a:ext cx="9424696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fr-FR" sz="2400" dirty="0"/>
              <a:t>Contexte et enjeux du projet…………………………..…….page XX </a:t>
            </a:r>
          </a:p>
          <a:p>
            <a:pPr marL="457200" indent="-457200">
              <a:buAutoNum type="arabicPeriod"/>
            </a:pPr>
            <a:r>
              <a:rPr lang="fr-FR" sz="2400" dirty="0"/>
              <a:t>Etat de l’art et verrous à lever ……………………………….page XX </a:t>
            </a:r>
          </a:p>
          <a:p>
            <a:pPr marL="457200" indent="-457200">
              <a:buAutoNum type="arabicPeriod"/>
            </a:pPr>
            <a:r>
              <a:rPr lang="fr-FR" sz="2400" dirty="0"/>
              <a:t>Solution ou service développé ……………………………….page XX </a:t>
            </a:r>
          </a:p>
          <a:p>
            <a:pPr marL="457200" indent="-457200">
              <a:buAutoNum type="arabicPeriod"/>
            </a:pPr>
            <a:r>
              <a:rPr lang="fr-FR" sz="2400" dirty="0"/>
              <a:t>Organisation du projet ……………………………………….page XX </a:t>
            </a:r>
          </a:p>
          <a:p>
            <a:pPr marL="457200" indent="-457200">
              <a:buAutoNum type="arabicPeriod"/>
            </a:pPr>
            <a:r>
              <a:rPr lang="fr-FR" sz="2400" dirty="0"/>
              <a:t>Partenariat ………………………………………………...….page XX </a:t>
            </a:r>
          </a:p>
          <a:p>
            <a:pPr marL="457200" indent="-457200">
              <a:buAutoNum type="arabicPeriod"/>
            </a:pPr>
            <a:r>
              <a:rPr lang="fr-FR" sz="2400" dirty="0"/>
              <a:t>Budget global du projet ……………………………...……….page XX </a:t>
            </a:r>
          </a:p>
          <a:p>
            <a:pPr marL="457200" indent="-457200">
              <a:buAutoNum type="arabicPeriod"/>
            </a:pPr>
            <a:r>
              <a:rPr lang="fr-FR" sz="2400" dirty="0"/>
              <a:t>Marché(s) visé(s) ………………………………………….….page XX </a:t>
            </a:r>
          </a:p>
          <a:p>
            <a:pPr marL="457200" indent="-457200">
              <a:buAutoNum type="arabicPeriod"/>
            </a:pPr>
            <a:r>
              <a:rPr lang="fr-FR" sz="2400" dirty="0"/>
              <a:t>Modèle économique …………………………………...…….page XX </a:t>
            </a:r>
          </a:p>
          <a:p>
            <a:pPr marL="457200" indent="-457200">
              <a:buAutoNum type="arabicPeriod"/>
            </a:pPr>
            <a:r>
              <a:rPr lang="fr-FR" sz="2400" dirty="0"/>
              <a:t>Impacts emploi et économiques …………………………….page XX </a:t>
            </a:r>
          </a:p>
          <a:p>
            <a:pPr marL="457200" indent="-457200">
              <a:buAutoNum type="arabicPeriod"/>
            </a:pPr>
            <a:r>
              <a:rPr lang="fr-FR" sz="2400" dirty="0"/>
              <a:t>Impacts environnementaux ………………………………….page XX </a:t>
            </a:r>
          </a:p>
          <a:p>
            <a:pPr marL="457200" indent="-457200">
              <a:buAutoNum type="arabicPeriod"/>
            </a:pPr>
            <a:r>
              <a:rPr lang="fr-FR" sz="2400" dirty="0"/>
              <a:t>Plan de financement du projet</a:t>
            </a:r>
            <a:r>
              <a:rPr lang="fr-FR" sz="2000" dirty="0"/>
              <a:t> </a:t>
            </a:r>
            <a:r>
              <a:rPr lang="fr-FR" sz="2400" dirty="0"/>
              <a:t>…………………………....….page XX </a:t>
            </a:r>
            <a:br>
              <a:rPr lang="fr-FR" dirty="0"/>
            </a:br>
            <a:endParaRPr lang="fr-FR" dirty="0"/>
          </a:p>
          <a:p>
            <a:endParaRPr lang="fr-FR" dirty="0"/>
          </a:p>
        </p:txBody>
      </p:sp>
      <p:sp>
        <p:nvSpPr>
          <p:cNvPr id="6" name="Titre 7">
            <a:extLst>
              <a:ext uri="{FF2B5EF4-FFF2-40B4-BE49-F238E27FC236}">
                <a16:creationId xmlns:a16="http://schemas.microsoft.com/office/drawing/2014/main" id="{D7E4833F-62E2-2257-120A-6AD941DBCC3F}"/>
              </a:ext>
            </a:extLst>
          </p:cNvPr>
          <p:cNvSpPr txBox="1">
            <a:spLocks/>
          </p:cNvSpPr>
          <p:nvPr/>
        </p:nvSpPr>
        <p:spPr bwMode="gray">
          <a:xfrm>
            <a:off x="647700" y="3985162"/>
            <a:ext cx="89154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4239469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902571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309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20308" y="1819275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3910818" y="1809953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18377</TotalTime>
  <Words>1707</Words>
  <Application>Microsoft Office PowerPoint</Application>
  <PresentationFormat>Format A4 (210 x 297 mm)</PresentationFormat>
  <Paragraphs>221</Paragraphs>
  <Slides>16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Sommaire 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GRUDET Aline</cp:lastModifiedBy>
  <cp:revision>816</cp:revision>
  <cp:lastPrinted>2017-04-19T15:45:38Z</cp:lastPrinted>
  <dcterms:created xsi:type="dcterms:W3CDTF">2015-06-10T16:17:23Z</dcterms:created>
  <dcterms:modified xsi:type="dcterms:W3CDTF">2023-09-01T14:25:38Z</dcterms:modified>
</cp:coreProperties>
</file>