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5"/>
  </p:notesMasterIdLst>
  <p:handoutMasterIdLst>
    <p:handoutMasterId r:id="rId16"/>
  </p:handoutMasterIdLst>
  <p:sldIdLst>
    <p:sldId id="262" r:id="rId2"/>
    <p:sldId id="283" r:id="rId3"/>
    <p:sldId id="280" r:id="rId4"/>
    <p:sldId id="286" r:id="rId5"/>
    <p:sldId id="285" r:id="rId6"/>
    <p:sldId id="290" r:id="rId7"/>
    <p:sldId id="302" r:id="rId8"/>
    <p:sldId id="292" r:id="rId9"/>
    <p:sldId id="293" r:id="rId10"/>
    <p:sldId id="307" r:id="rId11"/>
    <p:sldId id="308" r:id="rId12"/>
    <p:sldId id="309" r:id="rId13"/>
    <p:sldId id="304" r:id="rId14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6742" autoAdjust="0"/>
  </p:normalViewPr>
  <p:slideViewPr>
    <p:cSldViewPr snapToGrid="0" snapToObjects="1" showGuides="1">
      <p:cViewPr varScale="1">
        <p:scale>
          <a:sx n="58" d="100"/>
          <a:sy n="58" d="100"/>
        </p:scale>
        <p:origin x="1036" y="40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26/05/2023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16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synthétique du projet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494886" cy="390525"/>
          </a:xfrm>
        </p:spPr>
        <p:txBody>
          <a:bodyPr/>
          <a:lstStyle/>
          <a:p>
            <a:r>
              <a:rPr lang="fr-FR" b="1" dirty="0"/>
              <a:t>Stratégie :  Décarbonation de l’industrie</a:t>
            </a:r>
          </a:p>
          <a:p>
            <a:r>
              <a:rPr lang="fr-FR" b="1" dirty="0"/>
              <a:t>Appel à Projet : IBaC PME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4)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60342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678331" y="117739"/>
            <a:ext cx="4235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 au sens des textes réglementaires et communautaires EU</a:t>
            </a:r>
          </a:p>
          <a:p>
            <a:pPr algn="r"/>
            <a:endParaRPr lang="fr-FR" sz="12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/ Sous-traitance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90268"/>
              </p:ext>
            </p:extLst>
          </p:nvPr>
        </p:nvGraphicFramePr>
        <p:xfrm>
          <a:off x="1638299" y="2061136"/>
          <a:ext cx="8724901" cy="13055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PME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Annexes 3 et 4)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18396</TotalTime>
  <Words>1189</Words>
  <Application>Microsoft Office PowerPoint</Application>
  <PresentationFormat>Grand écran</PresentationFormat>
  <Paragraphs>165</Paragraphs>
  <Slides>13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Arial1</vt:lpstr>
      <vt:lpstr>Calibri</vt:lpstr>
      <vt:lpstr>Gill Sans MT</vt:lpstr>
      <vt:lpstr>Wingdings</vt:lpstr>
      <vt:lpstr>Wingdings 2</vt:lpstr>
      <vt:lpstr>16_Default Theme</vt:lpstr>
      <vt:lpstr>think-cell Slide</vt:lpstr>
      <vt:lpstr>Présentation synthétique du projet</vt:lpstr>
      <vt:lpstr>Projet XXX</vt:lpstr>
      <vt:lpstr>1. Contexte et enjeux du projet (cf. Annexe 3a) </vt:lpstr>
      <vt:lpstr>2. Etat de l’art et verrous à lever  (cf. Annexe 3a) </vt:lpstr>
      <vt:lpstr>3. Solution ou service développé  (cf. Annexe 3a)  </vt:lpstr>
      <vt:lpstr>4. Organisation du projet (cf. Annexe 3a) </vt:lpstr>
      <vt:lpstr>5. Partenariat / Sous-traitance (cf. Annexe 3a) </vt:lpstr>
      <vt:lpstr>6. Budget global du projet (cf. Annexe 4) </vt:lpstr>
      <vt:lpstr>7. Marché(s) visé(s) (cf. Annexes 3 et 4) </vt:lpstr>
      <vt:lpstr>8. Modèle économique (cf. Annexe 4) </vt:lpstr>
      <vt:lpstr>9. Impacts emploi et économiques (cf. Annexe 5) </vt:lpstr>
      <vt:lpstr>10. Impacts environnementaux (cf. Annexe 5) </vt:lpstr>
      <vt:lpstr>11. Plan de financement du projet (cf. Annexe 4)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KERDONCUFF Pierre</cp:lastModifiedBy>
  <cp:revision>827</cp:revision>
  <cp:lastPrinted>2017-04-19T15:45:38Z</cp:lastPrinted>
  <dcterms:created xsi:type="dcterms:W3CDTF">2015-06-10T16:17:23Z</dcterms:created>
  <dcterms:modified xsi:type="dcterms:W3CDTF">2023-05-26T09:07:07Z</dcterms:modified>
</cp:coreProperties>
</file>