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6"/>
  </p:notesMasterIdLst>
  <p:handoutMasterIdLst>
    <p:handoutMasterId r:id="rId17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292" r:id="rId10"/>
    <p:sldId id="293" r:id="rId11"/>
    <p:sldId id="307" r:id="rId12"/>
    <p:sldId id="308" r:id="rId13"/>
    <p:sldId id="309" r:id="rId14"/>
    <p:sldId id="304" r:id="rId15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6742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810" y="78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07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816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494886" cy="390525"/>
          </a:xfrm>
        </p:spPr>
        <p:txBody>
          <a:bodyPr/>
          <a:lstStyle/>
          <a:p>
            <a:r>
              <a:rPr lang="fr-FR" b="1" dirty="0"/>
              <a:t>Stratégie :  Décarbonation de l’industrie</a:t>
            </a:r>
          </a:p>
          <a:p>
            <a:r>
              <a:rPr lang="fr-FR" b="1" dirty="0"/>
              <a:t>Appel à Projet : IBaC PME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Annexes 3 et 4)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4)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076757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1475</Words>
  <Application>Microsoft Office PowerPoint</Application>
  <PresentationFormat>Grand écran</PresentationFormat>
  <Paragraphs>184</Paragraphs>
  <Slides>14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</vt:lpstr>
      <vt:lpstr>1. Contexte et enjeux du projet (cf. Annexe 3a) </vt:lpstr>
      <vt:lpstr>2. Etat de l’art et verrous à lever  (cf. Annexe 3a) </vt:lpstr>
      <vt:lpstr>3. Solution ou service développé  (cf. Annexe 3a)  </vt:lpstr>
      <vt:lpstr>4. Organisation du projet (cf. Annexe 3a) </vt:lpstr>
      <vt:lpstr>5. Partenariat (cf. Annexe 3a) </vt:lpstr>
      <vt:lpstr>6. Budget global du projet (cf. Annexe 4) </vt:lpstr>
      <vt:lpstr>7. Marché(s) visé(s) (cf. Annexes 3 et 4) </vt:lpstr>
      <vt:lpstr>8. Modèle économique (cf. Annexe 4) </vt:lpstr>
      <vt:lpstr>9. Impacts emploi et économiques (cf. Annexe 5) </vt:lpstr>
      <vt:lpstr>10. Impacts environnementaux (cf. Annexe 5) </vt:lpstr>
      <vt:lpstr>11. Plan de financement du projet (cf. Annexe 4)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MACAIRE Michaël</cp:lastModifiedBy>
  <cp:revision>826</cp:revision>
  <cp:lastPrinted>2017-04-19T15:45:38Z</cp:lastPrinted>
  <dcterms:created xsi:type="dcterms:W3CDTF">2015-06-10T16:17:23Z</dcterms:created>
  <dcterms:modified xsi:type="dcterms:W3CDTF">2022-07-11T14:14:44Z</dcterms:modified>
</cp:coreProperties>
</file>