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9" r:id="rId13"/>
    <p:sldId id="307" r:id="rId14"/>
    <p:sldId id="308" r:id="rId15"/>
    <p:sldId id="304" r:id="rId16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3979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1590" y="108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ASSAT Gabriel" userId="d191f74f-9dc5-435a-a2d2-2fe3ff529712" providerId="ADAL" clId="{442FF597-60E9-49EE-A553-8A724ED5EADB}"/>
    <pc:docChg chg="modSld">
      <pc:chgData name="PLASSAT Gabriel" userId="d191f74f-9dc5-435a-a2d2-2fe3ff529712" providerId="ADAL" clId="{442FF597-60E9-49EE-A553-8A724ED5EADB}" dt="2023-11-29T13:15:09.607" v="103" actId="14100"/>
      <pc:docMkLst>
        <pc:docMk/>
      </pc:docMkLst>
      <pc:sldChg chg="modSp mod">
        <pc:chgData name="PLASSAT Gabriel" userId="d191f74f-9dc5-435a-a2d2-2fe3ff529712" providerId="ADAL" clId="{442FF597-60E9-49EE-A553-8A724ED5EADB}" dt="2023-11-29T13:11:43.942" v="50" actId="20577"/>
        <pc:sldMkLst>
          <pc:docMk/>
          <pc:sldMk cId="2180989171" sldId="262"/>
        </pc:sldMkLst>
        <pc:spChg chg="mod">
          <ac:chgData name="PLASSAT Gabriel" userId="d191f74f-9dc5-435a-a2d2-2fe3ff529712" providerId="ADAL" clId="{442FF597-60E9-49EE-A553-8A724ED5EADB}" dt="2023-11-29T13:11:43.942" v="50" actId="20577"/>
          <ac:spMkLst>
            <pc:docMk/>
            <pc:sldMk cId="2180989171" sldId="262"/>
            <ac:spMk id="7" creationId="{00000000-0000-0000-0000-000000000000}"/>
          </ac:spMkLst>
        </pc:spChg>
      </pc:sldChg>
      <pc:sldChg chg="modSp mod">
        <pc:chgData name="PLASSAT Gabriel" userId="d191f74f-9dc5-435a-a2d2-2fe3ff529712" providerId="ADAL" clId="{442FF597-60E9-49EE-A553-8A724ED5EADB}" dt="2023-11-29T13:15:09.607" v="103" actId="14100"/>
        <pc:sldMkLst>
          <pc:docMk/>
          <pc:sldMk cId="4064731237" sldId="285"/>
        </pc:sldMkLst>
        <pc:spChg chg="mod">
          <ac:chgData name="PLASSAT Gabriel" userId="d191f74f-9dc5-435a-a2d2-2fe3ff529712" providerId="ADAL" clId="{442FF597-60E9-49EE-A553-8A724ED5EADB}" dt="2023-11-29T13:15:09.607" v="103" actId="14100"/>
          <ac:spMkLst>
            <pc:docMk/>
            <pc:sldMk cId="4064731237" sldId="285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8" name="Image 7" descr="Le Programme d&amp;#39;investissements d&amp;#39;avenir | Gouvernement.fr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44" y="5347628"/>
            <a:ext cx="1022985" cy="102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ADEME Agence de la transition énergetiqu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8"/>
          <a:srcRect l="20661" t="8787" r="67040" b="70778"/>
          <a:stretch/>
        </p:blipFill>
        <p:spPr>
          <a:xfrm>
            <a:off x="6911593" y="53066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794052" y="6405974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prstClr val="white"/>
                </a:solidFill>
              </a:rPr>
              <a:t>Présentation</a:t>
            </a:r>
            <a:r>
              <a:rPr lang="fr-FR" sz="800" baseline="0" dirty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4445" y="6372078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413427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2BE57F-CB59-4CE9-9433-AB9FB19989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605" y="370880"/>
            <a:ext cx="1094870" cy="108002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649758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8719" y="149390"/>
            <a:ext cx="8796510" cy="218477"/>
          </a:xfrm>
        </p:spPr>
        <p:txBody>
          <a:bodyPr/>
          <a:lstStyle/>
          <a:p>
            <a:r>
              <a:rPr lang="fr-FR" sz="20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8719" y="436810"/>
            <a:ext cx="7423787" cy="390525"/>
          </a:xfrm>
        </p:spPr>
        <p:txBody>
          <a:bodyPr/>
          <a:lstStyle/>
          <a:p>
            <a:r>
              <a:rPr lang="fr-FR" sz="2000" b="1" dirty="0"/>
              <a:t>Appel à Projet : Industrie des Véhicules Intermédiaires XD</a:t>
            </a:r>
            <a:endParaRPr lang="fr-FR" sz="2000" dirty="0"/>
          </a:p>
          <a:p>
            <a:endParaRPr lang="fr-FR" sz="2000" b="1" dirty="0"/>
          </a:p>
        </p:txBody>
      </p:sp>
      <p:pic>
        <p:nvPicPr>
          <p:cNvPr id="12" name="Imag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37" y="436810"/>
            <a:ext cx="142875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16278" y="1320613"/>
            <a:ext cx="8764536" cy="508136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883377" y="1512711"/>
            <a:ext cx="5297437" cy="4697170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9.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10.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621664"/>
              </p:ext>
            </p:extLst>
          </p:nvPr>
        </p:nvGraphicFramePr>
        <p:xfrm>
          <a:off x="495301" y="1135422"/>
          <a:ext cx="9239827" cy="5310062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</a:t>
                      </a:r>
                      <a:r>
                        <a:rPr lang="fr-FR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la tonne de CO2 évitée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7267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boite mail dédiée à chaque AAP ou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Eléments</a:t>
            </a:r>
            <a:br>
              <a:rPr lang="fr-FR" altLang="fr-FR" sz="1400" dirty="0">
                <a:latin typeface="+mj-lt"/>
                <a:cs typeface="+mn-cs"/>
              </a:rPr>
            </a:br>
            <a:r>
              <a:rPr lang="fr-FR" altLang="fr-FR" sz="1400" dirty="0">
                <a:latin typeface="+mj-lt"/>
                <a:cs typeface="+mn-cs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Aide </a:t>
            </a:r>
            <a:r>
              <a:rPr lang="fr-FR" altLang="fr-FR" sz="1200" dirty="0">
                <a:latin typeface="+mj-lt"/>
                <a:ea typeface="+mn-ea"/>
              </a:rPr>
              <a:t>France 2030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demandée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>
                <a:latin typeface="+mj-lt"/>
                <a:ea typeface="+mn-ea"/>
              </a:rPr>
              <a:t>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Localisation démonstrateur : XXX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Thème AAP : </a:t>
            </a:r>
            <a:endParaRPr lang="fr-FR" altLang="fr-FR" sz="1200" dirty="0">
              <a:latin typeface="+mj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4"/>
            <a:ext cx="5101094" cy="3407149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Détails concernant la </a:t>
            </a:r>
            <a:r>
              <a:rPr lang="fr-FR" i="1" dirty="0"/>
              <a:t>mutualisation des composants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 sur le long terme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18550</TotalTime>
  <Words>1651</Words>
  <Application>Microsoft Office PowerPoint</Application>
  <PresentationFormat>Format A4 (210 x 297 mm)</PresentationFormat>
  <Paragraphs>209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Impacts environnementaux (cf. Annexe 5) </vt:lpstr>
      <vt:lpstr>9. Modèle économique (cf. Annexe 3b) </vt:lpstr>
      <vt:lpstr>10. Impacts emploi et économiques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PLASSAT Gabriel</cp:lastModifiedBy>
  <cp:revision>827</cp:revision>
  <cp:lastPrinted>2017-04-19T15:45:38Z</cp:lastPrinted>
  <dcterms:created xsi:type="dcterms:W3CDTF">2015-06-10T16:17:23Z</dcterms:created>
  <dcterms:modified xsi:type="dcterms:W3CDTF">2023-11-29T13:15:19Z</dcterms:modified>
</cp:coreProperties>
</file>