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4"/>
  </p:sldMasterIdLst>
  <p:notesMasterIdLst>
    <p:notesMasterId r:id="rId20"/>
  </p:notesMasterIdLst>
  <p:handoutMasterIdLst>
    <p:handoutMasterId r:id="rId21"/>
  </p:handoutMasterIdLst>
  <p:sldIdLst>
    <p:sldId id="262" r:id="rId5"/>
    <p:sldId id="306" r:id="rId6"/>
    <p:sldId id="283" r:id="rId7"/>
    <p:sldId id="280" r:id="rId8"/>
    <p:sldId id="286" r:id="rId9"/>
    <p:sldId id="285" r:id="rId10"/>
    <p:sldId id="290" r:id="rId11"/>
    <p:sldId id="302" r:id="rId12"/>
    <p:sldId id="301" r:id="rId13"/>
    <p:sldId id="292" r:id="rId14"/>
    <p:sldId id="293" r:id="rId15"/>
    <p:sldId id="307" r:id="rId16"/>
    <p:sldId id="308" r:id="rId17"/>
    <p:sldId id="309" r:id="rId18"/>
    <p:sldId id="304" r:id="rId19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E11AFDA-838E-41F4-8ED9-B73D1EE83EB6}">
          <p14:sldIdLst>
            <p14:sldId id="262"/>
          </p14:sldIdLst>
        </p14:section>
        <p14:section name="Section sans titre" id="{91525DF4-5C24-4C0A-BDA1-CF58A8776F7A}">
          <p14:sldIdLst>
            <p14:sldId id="306"/>
            <p14:sldId id="283"/>
            <p14:sldId id="280"/>
            <p14:sldId id="286"/>
            <p14:sldId id="285"/>
            <p14:sldId id="290"/>
            <p14:sldId id="302"/>
            <p14:sldId id="301"/>
            <p14:sldId id="292"/>
            <p14:sldId id="293"/>
            <p14:sldId id="307"/>
            <p14:sldId id="308"/>
            <p14:sldId id="309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2F1A7D-1D72-46A9-99C9-5251223993C4}" v="6" dt="2024-06-26T16:03:23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69165" autoAdjust="0"/>
  </p:normalViewPr>
  <p:slideViewPr>
    <p:cSldViewPr snapToGrid="0" snapToObjects="1" showGuides="1">
      <p:cViewPr varScale="1">
        <p:scale>
          <a:sx n="44" d="100"/>
          <a:sy n="44" d="100"/>
        </p:scale>
        <p:origin x="1560" y="44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45" d="100"/>
          <a:sy n="45" d="100"/>
        </p:scale>
        <p:origin x="2836" y="60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ILLOT Pierre" userId="394685f5-d138-4af8-9aa4-6b856b200155" providerId="ADAL" clId="{2F50E197-EE7B-4745-A4EC-797DA2B2CC70}"/>
    <pc:docChg chg="undo redo custSel addSld delSld modSld addMainMaster delMainMaster modMainMaster addSection">
      <pc:chgData name="BOILLOT Pierre" userId="394685f5-d138-4af8-9aa4-6b856b200155" providerId="ADAL" clId="{2F50E197-EE7B-4745-A4EC-797DA2B2CC70}" dt="2024-06-13T12:49:14.537" v="206" actId="1076"/>
      <pc:docMkLst>
        <pc:docMk/>
      </pc:docMkLst>
      <pc:sldChg chg="addSp modSp">
        <pc:chgData name="BOILLOT Pierre" userId="394685f5-d138-4af8-9aa4-6b856b200155" providerId="ADAL" clId="{2F50E197-EE7B-4745-A4EC-797DA2B2CC70}" dt="2024-06-13T12:49:14.537" v="206" actId="1076"/>
        <pc:sldMkLst>
          <pc:docMk/>
          <pc:sldMk cId="2180989171" sldId="262"/>
        </pc:sldMkLst>
        <pc:picChg chg="add mod">
          <ac:chgData name="BOILLOT Pierre" userId="394685f5-d138-4af8-9aa4-6b856b200155" providerId="ADAL" clId="{2F50E197-EE7B-4745-A4EC-797DA2B2CC70}" dt="2024-06-13T12:49:14.537" v="206" actId="1076"/>
          <ac:picMkLst>
            <pc:docMk/>
            <pc:sldMk cId="2180989171" sldId="262"/>
            <ac:picMk id="1026" creationId="{7762457F-4390-1848-45D0-312E1ADC1E72}"/>
          </ac:picMkLst>
        </pc:picChg>
      </pc:sldChg>
      <pc:sldChg chg="delSp modSp mod modClrScheme chgLayout">
        <pc:chgData name="BOILLOT Pierre" userId="394685f5-d138-4af8-9aa4-6b856b200155" providerId="ADAL" clId="{2F50E197-EE7B-4745-A4EC-797DA2B2CC70}" dt="2024-06-13T09:02:20.672" v="165" actId="700"/>
        <pc:sldMkLst>
          <pc:docMk/>
          <pc:sldMk cId="2884910357" sldId="304"/>
        </pc:sldMkLst>
        <pc:spChg chg="del">
          <ac:chgData name="BOILLOT Pierre" userId="394685f5-d138-4af8-9aa4-6b856b200155" providerId="ADAL" clId="{2F50E197-EE7B-4745-A4EC-797DA2B2CC70}" dt="2024-06-13T09:02:20.672" v="165" actId="700"/>
          <ac:spMkLst>
            <pc:docMk/>
            <pc:sldMk cId="2884910357" sldId="304"/>
            <ac:spMk id="3" creationId="{00000000-0000-0000-0000-000000000000}"/>
          </ac:spMkLst>
        </pc:spChg>
        <pc:spChg chg="mod">
          <ac:chgData name="BOILLOT Pierre" userId="394685f5-d138-4af8-9aa4-6b856b200155" providerId="ADAL" clId="{2F50E197-EE7B-4745-A4EC-797DA2B2CC70}" dt="2024-06-13T08:50:29.196" v="25"/>
          <ac:spMkLst>
            <pc:docMk/>
            <pc:sldMk cId="2884910357" sldId="304"/>
            <ac:spMk id="7" creationId="{00000000-0000-0000-0000-000000000000}"/>
          </ac:spMkLst>
        </pc:spChg>
        <pc:spChg chg="mod ord">
          <ac:chgData name="BOILLOT Pierre" userId="394685f5-d138-4af8-9aa4-6b856b200155" providerId="ADAL" clId="{2F50E197-EE7B-4745-A4EC-797DA2B2CC70}" dt="2024-06-13T09:02:20.672" v="165" actId="700"/>
          <ac:spMkLst>
            <pc:docMk/>
            <pc:sldMk cId="2884910357" sldId="304"/>
            <ac:spMk id="8" creationId="{00000000-0000-0000-0000-000000000000}"/>
          </ac:spMkLst>
        </pc:spChg>
      </pc:sldChg>
      <pc:sldChg chg="modSp mod modClrScheme chgLayout">
        <pc:chgData name="BOILLOT Pierre" userId="394685f5-d138-4af8-9aa4-6b856b200155" providerId="ADAL" clId="{2F50E197-EE7B-4745-A4EC-797DA2B2CC70}" dt="2024-06-13T12:46:04.851" v="203" actId="20577"/>
        <pc:sldMkLst>
          <pc:docMk/>
          <pc:sldMk cId="2569779760" sldId="306"/>
        </pc:sldMkLst>
        <pc:spChg chg="mod ord">
          <ac:chgData name="BOILLOT Pierre" userId="394685f5-d138-4af8-9aa4-6b856b200155" providerId="ADAL" clId="{2F50E197-EE7B-4745-A4EC-797DA2B2CC70}" dt="2024-06-13T08:49:40.541" v="22" actId="700"/>
          <ac:spMkLst>
            <pc:docMk/>
            <pc:sldMk cId="2569779760" sldId="306"/>
            <ac:spMk id="3" creationId="{00000000-0000-0000-0000-000000000000}"/>
          </ac:spMkLst>
        </pc:spChg>
        <pc:spChg chg="mod ord">
          <ac:chgData name="BOILLOT Pierre" userId="394685f5-d138-4af8-9aa4-6b856b200155" providerId="ADAL" clId="{2F50E197-EE7B-4745-A4EC-797DA2B2CC70}" dt="2024-06-13T12:46:04.851" v="203" actId="20577"/>
          <ac:spMkLst>
            <pc:docMk/>
            <pc:sldMk cId="2569779760" sldId="306"/>
            <ac:spMk id="4" creationId="{00000000-0000-0000-0000-000000000000}"/>
          </ac:spMkLst>
        </pc:spChg>
      </pc:sldChg>
      <pc:sldChg chg="new del">
        <pc:chgData name="BOILLOT Pierre" userId="394685f5-d138-4af8-9aa4-6b856b200155" providerId="ADAL" clId="{2F50E197-EE7B-4745-A4EC-797DA2B2CC70}" dt="2024-06-13T08:42:20.884" v="10" actId="680"/>
        <pc:sldMkLst>
          <pc:docMk/>
          <pc:sldMk cId="2364944747" sldId="310"/>
        </pc:sldMkLst>
      </pc:sldChg>
      <pc:sldMasterChg chg="addSp delSp modSp mod modSldLayout">
        <pc:chgData name="BOILLOT Pierre" userId="394685f5-d138-4af8-9aa4-6b856b200155" providerId="ADAL" clId="{2F50E197-EE7B-4745-A4EC-797DA2B2CC70}" dt="2024-06-13T09:03:08.906" v="168" actId="1076"/>
        <pc:sldMasterMkLst>
          <pc:docMk/>
          <pc:sldMasterMk cId="861456328" sldId="2147484137"/>
        </pc:sldMasterMkLst>
        <pc:picChg chg="del">
          <ac:chgData name="BOILLOT Pierre" userId="394685f5-d138-4af8-9aa4-6b856b200155" providerId="ADAL" clId="{2F50E197-EE7B-4745-A4EC-797DA2B2CC70}" dt="2024-06-13T08:58:14.478" v="164" actId="478"/>
          <ac:picMkLst>
            <pc:docMk/>
            <pc:sldMasterMk cId="861456328" sldId="2147484137"/>
            <ac:picMk id="12" creationId="{0A551853-6517-4A2E-B92B-9A9BE102476B}"/>
          </ac:picMkLst>
        </pc:picChg>
        <pc:picChg chg="add mod">
          <ac:chgData name="BOILLOT Pierre" userId="394685f5-d138-4af8-9aa4-6b856b200155" providerId="ADAL" clId="{2F50E197-EE7B-4745-A4EC-797DA2B2CC70}" dt="2024-06-13T09:03:08.906" v="168" actId="1076"/>
          <ac:picMkLst>
            <pc:docMk/>
            <pc:sldMasterMk cId="861456328" sldId="2147484137"/>
            <ac:picMk id="1026" creationId="{71FC4A12-2D47-CA42-E0FD-4C2AF732AA55}"/>
          </ac:picMkLst>
        </pc:picChg>
        <pc:sldLayoutChg chg="addSp delSp mod">
          <pc:chgData name="BOILLOT Pierre" userId="394685f5-d138-4af8-9aa4-6b856b200155" providerId="ADAL" clId="{2F50E197-EE7B-4745-A4EC-797DA2B2CC70}" dt="2024-06-13T08:42:27.513" v="12" actId="478"/>
          <pc:sldLayoutMkLst>
            <pc:docMk/>
            <pc:sldMasterMk cId="861456328" sldId="2147484137"/>
            <pc:sldLayoutMk cId="2895347646" sldId="2147484138"/>
          </pc:sldLayoutMkLst>
          <pc:picChg chg="add del">
            <ac:chgData name="BOILLOT Pierre" userId="394685f5-d138-4af8-9aa4-6b856b200155" providerId="ADAL" clId="{2F50E197-EE7B-4745-A4EC-797DA2B2CC70}" dt="2024-06-13T08:42:27.513" v="12" actId="478"/>
            <ac:picMkLst>
              <pc:docMk/>
              <pc:sldMasterMk cId="861456328" sldId="2147484137"/>
              <pc:sldLayoutMk cId="2895347646" sldId="2147484138"/>
              <ac:picMk id="15" creationId="{26C01BB6-37BD-4A91-8D17-24AFCDCD9D82}"/>
            </ac:picMkLst>
          </pc:picChg>
        </pc:sldLayoutChg>
        <pc:sldLayoutChg chg="addSp delSp mod">
          <pc:chgData name="BOILLOT Pierre" userId="394685f5-d138-4af8-9aa4-6b856b200155" providerId="ADAL" clId="{2F50E197-EE7B-4745-A4EC-797DA2B2CC70}" dt="2024-06-13T08:44:32.450" v="20" actId="478"/>
          <pc:sldLayoutMkLst>
            <pc:docMk/>
            <pc:sldMasterMk cId="861456328" sldId="2147484137"/>
            <pc:sldLayoutMk cId="954010642" sldId="2147484139"/>
          </pc:sldLayoutMkLst>
          <pc:picChg chg="add del">
            <ac:chgData name="BOILLOT Pierre" userId="394685f5-d138-4af8-9aa4-6b856b200155" providerId="ADAL" clId="{2F50E197-EE7B-4745-A4EC-797DA2B2CC70}" dt="2024-06-13T08:44:32.450" v="20" actId="478"/>
            <ac:picMkLst>
              <pc:docMk/>
              <pc:sldMasterMk cId="861456328" sldId="2147484137"/>
              <pc:sldLayoutMk cId="954010642" sldId="2147484139"/>
              <ac:picMk id="15" creationId="{52A0038E-C6AC-4E98-A73A-1E0AF9CB1148}"/>
            </ac:picMkLst>
          </pc:picChg>
        </pc:sldLayoutChg>
        <pc:sldLayoutChg chg="addSp delSp modSp">
          <pc:chgData name="BOILLOT Pierre" userId="394685f5-d138-4af8-9aa4-6b856b200155" providerId="ADAL" clId="{2F50E197-EE7B-4745-A4EC-797DA2B2CC70}" dt="2024-06-13T08:44:05.319" v="19"/>
          <pc:sldLayoutMkLst>
            <pc:docMk/>
            <pc:sldMasterMk cId="861456328" sldId="2147484137"/>
            <pc:sldLayoutMk cId="3111125982" sldId="2147484140"/>
          </pc:sldLayoutMkLst>
          <pc:spChg chg="add mod">
            <ac:chgData name="BOILLOT Pierre" userId="394685f5-d138-4af8-9aa4-6b856b200155" providerId="ADAL" clId="{2F50E197-EE7B-4745-A4EC-797DA2B2CC70}" dt="2024-06-13T08:43:33.438" v="13"/>
            <ac:spMkLst>
              <pc:docMk/>
              <pc:sldMasterMk cId="861456328" sldId="2147484137"/>
              <pc:sldLayoutMk cId="3111125982" sldId="2147484140"/>
              <ac:spMk id="2" creationId="{B0F78C26-AC5B-1C6C-FFBA-DF165A5DB418}"/>
            </ac:spMkLst>
          </pc:spChg>
          <pc:spChg chg="add del mod">
            <ac:chgData name="BOILLOT Pierre" userId="394685f5-d138-4af8-9aa4-6b856b200155" providerId="ADAL" clId="{2F50E197-EE7B-4745-A4EC-797DA2B2CC70}" dt="2024-06-13T08:43:42.116" v="16"/>
            <ac:spMkLst>
              <pc:docMk/>
              <pc:sldMasterMk cId="861456328" sldId="2147484137"/>
              <pc:sldLayoutMk cId="3111125982" sldId="2147484140"/>
              <ac:spMk id="3" creationId="{30499022-719C-09AF-A3A2-56963B839EEF}"/>
            </ac:spMkLst>
          </pc:spChg>
          <pc:spChg chg="del">
            <ac:chgData name="BOILLOT Pierre" userId="394685f5-d138-4af8-9aa4-6b856b200155" providerId="ADAL" clId="{2F50E197-EE7B-4745-A4EC-797DA2B2CC70}" dt="2024-06-13T08:43:34.610" v="14"/>
            <ac:spMkLst>
              <pc:docMk/>
              <pc:sldMasterMk cId="861456328" sldId="2147484137"/>
              <pc:sldLayoutMk cId="3111125982" sldId="2147484140"/>
              <ac:spMk id="4" creationId="{7ED4F83B-957D-469C-AE2C-E27386EBFB31}"/>
            </ac:spMkLst>
          </pc:spChg>
          <pc:spChg chg="add del mod">
            <ac:chgData name="BOILLOT Pierre" userId="394685f5-d138-4af8-9aa4-6b856b200155" providerId="ADAL" clId="{2F50E197-EE7B-4745-A4EC-797DA2B2CC70}" dt="2024-06-13T08:44:04.784" v="18"/>
            <ac:spMkLst>
              <pc:docMk/>
              <pc:sldMasterMk cId="861456328" sldId="2147484137"/>
              <pc:sldLayoutMk cId="3111125982" sldId="2147484140"/>
              <ac:spMk id="6" creationId="{436F04AA-1333-8194-427A-52DB5550B5CB}"/>
            </ac:spMkLst>
          </pc:spChg>
          <pc:spChg chg="add mod">
            <ac:chgData name="BOILLOT Pierre" userId="394685f5-d138-4af8-9aa4-6b856b200155" providerId="ADAL" clId="{2F50E197-EE7B-4745-A4EC-797DA2B2CC70}" dt="2024-06-13T08:44:05.319" v="19"/>
            <ac:spMkLst>
              <pc:docMk/>
              <pc:sldMasterMk cId="861456328" sldId="2147484137"/>
              <pc:sldLayoutMk cId="3111125982" sldId="2147484140"/>
              <ac:spMk id="7" creationId="{085AFE49-B0D4-72A9-93A9-AE3168DC7413}"/>
            </ac:spMkLst>
          </pc:spChg>
        </pc:sldLayoutChg>
      </pc:sldMasterChg>
      <pc:sldMasterChg chg="new del mod addSldLayout delSldLayout">
        <pc:chgData name="BOILLOT Pierre" userId="394685f5-d138-4af8-9aa4-6b856b200155" providerId="ADAL" clId="{2F50E197-EE7B-4745-A4EC-797DA2B2CC70}" dt="2024-06-13T08:41:17.383" v="8" actId="6938"/>
        <pc:sldMasterMkLst>
          <pc:docMk/>
          <pc:sldMasterMk cId="1409140395" sldId="2147484148"/>
        </pc:sldMasterMkLst>
        <pc:sldLayoutChg chg="new del replId">
          <pc:chgData name="BOILLOT Pierre" userId="394685f5-d138-4af8-9aa4-6b856b200155" providerId="ADAL" clId="{2F50E197-EE7B-4745-A4EC-797DA2B2CC70}" dt="2024-06-13T08:41:17.383" v="8" actId="6938"/>
          <pc:sldLayoutMkLst>
            <pc:docMk/>
            <pc:sldMasterMk cId="1409140395" sldId="2147484148"/>
            <pc:sldLayoutMk cId="1744620258" sldId="2147484149"/>
          </pc:sldLayoutMkLst>
        </pc:sldLayoutChg>
        <pc:sldLayoutChg chg="new del replId">
          <pc:chgData name="BOILLOT Pierre" userId="394685f5-d138-4af8-9aa4-6b856b200155" providerId="ADAL" clId="{2F50E197-EE7B-4745-A4EC-797DA2B2CC70}" dt="2024-06-13T08:41:17.383" v="8" actId="6938"/>
          <pc:sldLayoutMkLst>
            <pc:docMk/>
            <pc:sldMasterMk cId="1409140395" sldId="2147484148"/>
            <pc:sldLayoutMk cId="1213860388" sldId="2147484150"/>
          </pc:sldLayoutMkLst>
        </pc:sldLayoutChg>
        <pc:sldLayoutChg chg="new del replId">
          <pc:chgData name="BOILLOT Pierre" userId="394685f5-d138-4af8-9aa4-6b856b200155" providerId="ADAL" clId="{2F50E197-EE7B-4745-A4EC-797DA2B2CC70}" dt="2024-06-13T08:41:17.383" v="8" actId="6938"/>
          <pc:sldLayoutMkLst>
            <pc:docMk/>
            <pc:sldMasterMk cId="1409140395" sldId="2147484148"/>
            <pc:sldLayoutMk cId="2265221092" sldId="2147484151"/>
          </pc:sldLayoutMkLst>
        </pc:sldLayoutChg>
        <pc:sldLayoutChg chg="new del replId">
          <pc:chgData name="BOILLOT Pierre" userId="394685f5-d138-4af8-9aa4-6b856b200155" providerId="ADAL" clId="{2F50E197-EE7B-4745-A4EC-797DA2B2CC70}" dt="2024-06-13T08:41:17.383" v="8" actId="6938"/>
          <pc:sldLayoutMkLst>
            <pc:docMk/>
            <pc:sldMasterMk cId="1409140395" sldId="2147484148"/>
            <pc:sldLayoutMk cId="2725378863" sldId="2147484152"/>
          </pc:sldLayoutMkLst>
        </pc:sldLayoutChg>
        <pc:sldLayoutChg chg="new del replId">
          <pc:chgData name="BOILLOT Pierre" userId="394685f5-d138-4af8-9aa4-6b856b200155" providerId="ADAL" clId="{2F50E197-EE7B-4745-A4EC-797DA2B2CC70}" dt="2024-06-13T08:41:17.383" v="8" actId="6938"/>
          <pc:sldLayoutMkLst>
            <pc:docMk/>
            <pc:sldMasterMk cId="1409140395" sldId="2147484148"/>
            <pc:sldLayoutMk cId="1281166357" sldId="2147484153"/>
          </pc:sldLayoutMkLst>
        </pc:sldLayoutChg>
        <pc:sldLayoutChg chg="new del replId">
          <pc:chgData name="BOILLOT Pierre" userId="394685f5-d138-4af8-9aa4-6b856b200155" providerId="ADAL" clId="{2F50E197-EE7B-4745-A4EC-797DA2B2CC70}" dt="2024-06-13T08:41:17.383" v="8" actId="6938"/>
          <pc:sldLayoutMkLst>
            <pc:docMk/>
            <pc:sldMasterMk cId="1409140395" sldId="2147484148"/>
            <pc:sldLayoutMk cId="3149970618" sldId="2147484154"/>
          </pc:sldLayoutMkLst>
        </pc:sldLayoutChg>
        <pc:sldLayoutChg chg="new del replId">
          <pc:chgData name="BOILLOT Pierre" userId="394685f5-d138-4af8-9aa4-6b856b200155" providerId="ADAL" clId="{2F50E197-EE7B-4745-A4EC-797DA2B2CC70}" dt="2024-06-13T08:41:17.383" v="8" actId="6938"/>
          <pc:sldLayoutMkLst>
            <pc:docMk/>
            <pc:sldMasterMk cId="1409140395" sldId="2147484148"/>
            <pc:sldLayoutMk cId="3689558309" sldId="2147484155"/>
          </pc:sldLayoutMkLst>
        </pc:sldLayoutChg>
        <pc:sldLayoutChg chg="new del replId">
          <pc:chgData name="BOILLOT Pierre" userId="394685f5-d138-4af8-9aa4-6b856b200155" providerId="ADAL" clId="{2F50E197-EE7B-4745-A4EC-797DA2B2CC70}" dt="2024-06-13T08:41:17.383" v="8" actId="6938"/>
          <pc:sldLayoutMkLst>
            <pc:docMk/>
            <pc:sldMasterMk cId="1409140395" sldId="2147484148"/>
            <pc:sldLayoutMk cId="3098823815" sldId="2147484156"/>
          </pc:sldLayoutMkLst>
        </pc:sldLayoutChg>
        <pc:sldLayoutChg chg="new del replId">
          <pc:chgData name="BOILLOT Pierre" userId="394685f5-d138-4af8-9aa4-6b856b200155" providerId="ADAL" clId="{2F50E197-EE7B-4745-A4EC-797DA2B2CC70}" dt="2024-06-13T08:41:17.383" v="8" actId="6938"/>
          <pc:sldLayoutMkLst>
            <pc:docMk/>
            <pc:sldMasterMk cId="1409140395" sldId="2147484148"/>
            <pc:sldLayoutMk cId="646393153" sldId="2147484157"/>
          </pc:sldLayoutMkLst>
        </pc:sldLayoutChg>
        <pc:sldLayoutChg chg="new del replId">
          <pc:chgData name="BOILLOT Pierre" userId="394685f5-d138-4af8-9aa4-6b856b200155" providerId="ADAL" clId="{2F50E197-EE7B-4745-A4EC-797DA2B2CC70}" dt="2024-06-13T08:41:17.383" v="8" actId="6938"/>
          <pc:sldLayoutMkLst>
            <pc:docMk/>
            <pc:sldMasterMk cId="1409140395" sldId="2147484148"/>
            <pc:sldLayoutMk cId="87077243" sldId="2147484158"/>
          </pc:sldLayoutMkLst>
        </pc:sldLayoutChg>
        <pc:sldLayoutChg chg="new del replId">
          <pc:chgData name="BOILLOT Pierre" userId="394685f5-d138-4af8-9aa4-6b856b200155" providerId="ADAL" clId="{2F50E197-EE7B-4745-A4EC-797DA2B2CC70}" dt="2024-06-13T08:41:17.383" v="8" actId="6938"/>
          <pc:sldLayoutMkLst>
            <pc:docMk/>
            <pc:sldMasterMk cId="1409140395" sldId="2147484148"/>
            <pc:sldLayoutMk cId="555378288" sldId="2147484159"/>
          </pc:sldLayoutMkLst>
        </pc:sldLayoutChg>
      </pc:sldMasterChg>
    </pc:docChg>
  </pc:docChgLst>
  <pc:docChgLst>
    <pc:chgData name="BOILLOT Pierre" userId="394685f5-d138-4af8-9aa4-6b856b200155" providerId="ADAL" clId="{F42F1A7D-1D72-46A9-99C9-5251223993C4}"/>
    <pc:docChg chg="undo custSel modSld addMainMaster delMainMaster modMainMaster">
      <pc:chgData name="BOILLOT Pierre" userId="394685f5-d138-4af8-9aa4-6b856b200155" providerId="ADAL" clId="{F42F1A7D-1D72-46A9-99C9-5251223993C4}" dt="2024-07-04T08:37:48.127" v="108" actId="20577"/>
      <pc:docMkLst>
        <pc:docMk/>
      </pc:docMkLst>
      <pc:sldChg chg="addSp delSp modSp mod">
        <pc:chgData name="BOILLOT Pierre" userId="394685f5-d138-4af8-9aa4-6b856b200155" providerId="ADAL" clId="{F42F1A7D-1D72-46A9-99C9-5251223993C4}" dt="2024-06-27T08:18:26.858" v="66" actId="20577"/>
        <pc:sldMkLst>
          <pc:docMk/>
          <pc:sldMk cId="2180989171" sldId="262"/>
        </pc:sldMkLst>
        <pc:spChg chg="mod">
          <ac:chgData name="BOILLOT Pierre" userId="394685f5-d138-4af8-9aa4-6b856b200155" providerId="ADAL" clId="{F42F1A7D-1D72-46A9-99C9-5251223993C4}" dt="2024-06-27T08:18:26.858" v="66" actId="20577"/>
          <ac:spMkLst>
            <pc:docMk/>
            <pc:sldMk cId="2180989171" sldId="262"/>
            <ac:spMk id="4" creationId="{00000000-0000-0000-0000-000000000000}"/>
          </ac:spMkLst>
        </pc:spChg>
        <pc:picChg chg="add del mod">
          <ac:chgData name="BOILLOT Pierre" userId="394685f5-d138-4af8-9aa4-6b856b200155" providerId="ADAL" clId="{F42F1A7D-1D72-46A9-99C9-5251223993C4}" dt="2024-06-26T16:01:37.735" v="6" actId="478"/>
          <ac:picMkLst>
            <pc:docMk/>
            <pc:sldMk cId="2180989171" sldId="262"/>
            <ac:picMk id="2" creationId="{04C739B2-3219-819C-6D2F-5D92E8275FF2}"/>
          </ac:picMkLst>
        </pc:picChg>
        <pc:picChg chg="del">
          <ac:chgData name="BOILLOT Pierre" userId="394685f5-d138-4af8-9aa4-6b856b200155" providerId="ADAL" clId="{F42F1A7D-1D72-46A9-99C9-5251223993C4}" dt="2024-06-26T16:01:18.106" v="2" actId="478"/>
          <ac:picMkLst>
            <pc:docMk/>
            <pc:sldMk cId="2180989171" sldId="262"/>
            <ac:picMk id="1026" creationId="{7762457F-4390-1848-45D0-312E1ADC1E72}"/>
          </ac:picMkLst>
        </pc:picChg>
      </pc:sldChg>
      <pc:sldChg chg="modSp mod">
        <pc:chgData name="BOILLOT Pierre" userId="394685f5-d138-4af8-9aa4-6b856b200155" providerId="ADAL" clId="{F42F1A7D-1D72-46A9-99C9-5251223993C4}" dt="2024-07-04T08:36:16.498" v="82" actId="20577"/>
        <pc:sldMkLst>
          <pc:docMk/>
          <pc:sldMk cId="2594351369" sldId="280"/>
        </pc:sldMkLst>
        <pc:spChg chg="mod">
          <ac:chgData name="BOILLOT Pierre" userId="394685f5-d138-4af8-9aa4-6b856b200155" providerId="ADAL" clId="{F42F1A7D-1D72-46A9-99C9-5251223993C4}" dt="2024-07-04T08:36:16.498" v="82" actId="20577"/>
          <ac:spMkLst>
            <pc:docMk/>
            <pc:sldMk cId="2594351369" sldId="280"/>
            <ac:spMk id="8" creationId="{00000000-0000-0000-0000-000000000000}"/>
          </ac:spMkLst>
        </pc:spChg>
      </pc:sldChg>
      <pc:sldChg chg="modSp mod">
        <pc:chgData name="BOILLOT Pierre" userId="394685f5-d138-4af8-9aa4-6b856b200155" providerId="ADAL" clId="{F42F1A7D-1D72-46A9-99C9-5251223993C4}" dt="2024-07-04T08:36:38.028" v="99" actId="20577"/>
        <pc:sldMkLst>
          <pc:docMk/>
          <pc:sldMk cId="4064731237" sldId="285"/>
        </pc:sldMkLst>
        <pc:spChg chg="mod">
          <ac:chgData name="BOILLOT Pierre" userId="394685f5-d138-4af8-9aa4-6b856b200155" providerId="ADAL" clId="{F42F1A7D-1D72-46A9-99C9-5251223993C4}" dt="2024-07-04T08:36:38.028" v="99" actId="20577"/>
          <ac:spMkLst>
            <pc:docMk/>
            <pc:sldMk cId="4064731237" sldId="285"/>
            <ac:spMk id="8" creationId="{00000000-0000-0000-0000-000000000000}"/>
          </ac:spMkLst>
        </pc:spChg>
      </pc:sldChg>
      <pc:sldChg chg="modSp mod">
        <pc:chgData name="BOILLOT Pierre" userId="394685f5-d138-4af8-9aa4-6b856b200155" providerId="ADAL" clId="{F42F1A7D-1D72-46A9-99C9-5251223993C4}" dt="2024-07-04T08:36:24.611" v="98" actId="20577"/>
        <pc:sldMkLst>
          <pc:docMk/>
          <pc:sldMk cId="1045710081" sldId="286"/>
        </pc:sldMkLst>
        <pc:spChg chg="mod">
          <ac:chgData name="BOILLOT Pierre" userId="394685f5-d138-4af8-9aa4-6b856b200155" providerId="ADAL" clId="{F42F1A7D-1D72-46A9-99C9-5251223993C4}" dt="2024-07-04T08:36:24.611" v="98" actId="20577"/>
          <ac:spMkLst>
            <pc:docMk/>
            <pc:sldMk cId="1045710081" sldId="286"/>
            <ac:spMk id="8" creationId="{00000000-0000-0000-0000-000000000000}"/>
          </ac:spMkLst>
        </pc:spChg>
      </pc:sldChg>
      <pc:sldChg chg="modSp mod">
        <pc:chgData name="BOILLOT Pierre" userId="394685f5-d138-4af8-9aa4-6b856b200155" providerId="ADAL" clId="{F42F1A7D-1D72-46A9-99C9-5251223993C4}" dt="2024-07-04T08:36:45.647" v="100" actId="20577"/>
        <pc:sldMkLst>
          <pc:docMk/>
          <pc:sldMk cId="1726641251" sldId="290"/>
        </pc:sldMkLst>
        <pc:spChg chg="mod">
          <ac:chgData name="BOILLOT Pierre" userId="394685f5-d138-4af8-9aa4-6b856b200155" providerId="ADAL" clId="{F42F1A7D-1D72-46A9-99C9-5251223993C4}" dt="2024-07-04T08:36:45.647" v="100" actId="20577"/>
          <ac:spMkLst>
            <pc:docMk/>
            <pc:sldMk cId="1726641251" sldId="290"/>
            <ac:spMk id="8" creationId="{00000000-0000-0000-0000-000000000000}"/>
          </ac:spMkLst>
        </pc:spChg>
      </pc:sldChg>
      <pc:sldChg chg="modSp mod">
        <pc:chgData name="BOILLOT Pierre" userId="394685f5-d138-4af8-9aa4-6b856b200155" providerId="ADAL" clId="{F42F1A7D-1D72-46A9-99C9-5251223993C4}" dt="2024-07-04T08:37:07.857" v="103" actId="20577"/>
        <pc:sldMkLst>
          <pc:docMk/>
          <pc:sldMk cId="3263114173" sldId="292"/>
        </pc:sldMkLst>
        <pc:spChg chg="mod">
          <ac:chgData name="BOILLOT Pierre" userId="394685f5-d138-4af8-9aa4-6b856b200155" providerId="ADAL" clId="{F42F1A7D-1D72-46A9-99C9-5251223993C4}" dt="2024-07-04T08:37:07.857" v="103" actId="20577"/>
          <ac:spMkLst>
            <pc:docMk/>
            <pc:sldMk cId="3263114173" sldId="292"/>
            <ac:spMk id="8" creationId="{00000000-0000-0000-0000-000000000000}"/>
          </ac:spMkLst>
        </pc:spChg>
      </pc:sldChg>
      <pc:sldChg chg="modSp mod">
        <pc:chgData name="BOILLOT Pierre" userId="394685f5-d138-4af8-9aa4-6b856b200155" providerId="ADAL" clId="{F42F1A7D-1D72-46A9-99C9-5251223993C4}" dt="2024-07-04T08:37:16.064" v="104" actId="20577"/>
        <pc:sldMkLst>
          <pc:docMk/>
          <pc:sldMk cId="3358981200" sldId="293"/>
        </pc:sldMkLst>
        <pc:spChg chg="mod">
          <ac:chgData name="BOILLOT Pierre" userId="394685f5-d138-4af8-9aa4-6b856b200155" providerId="ADAL" clId="{F42F1A7D-1D72-46A9-99C9-5251223993C4}" dt="2024-07-04T08:37:16.064" v="104" actId="20577"/>
          <ac:spMkLst>
            <pc:docMk/>
            <pc:sldMk cId="3358981200" sldId="293"/>
            <ac:spMk id="8" creationId="{00000000-0000-0000-0000-000000000000}"/>
          </ac:spMkLst>
        </pc:spChg>
      </pc:sldChg>
      <pc:sldChg chg="modSp mod">
        <pc:chgData name="BOILLOT Pierre" userId="394685f5-d138-4af8-9aa4-6b856b200155" providerId="ADAL" clId="{F42F1A7D-1D72-46A9-99C9-5251223993C4}" dt="2024-07-04T08:37:02.444" v="102" actId="20577"/>
        <pc:sldMkLst>
          <pc:docMk/>
          <pc:sldMk cId="524006569" sldId="301"/>
        </pc:sldMkLst>
        <pc:spChg chg="mod">
          <ac:chgData name="BOILLOT Pierre" userId="394685f5-d138-4af8-9aa4-6b856b200155" providerId="ADAL" clId="{F42F1A7D-1D72-46A9-99C9-5251223993C4}" dt="2024-07-04T08:37:02.444" v="102" actId="20577"/>
          <ac:spMkLst>
            <pc:docMk/>
            <pc:sldMk cId="524006569" sldId="301"/>
            <ac:spMk id="2" creationId="{00000000-0000-0000-0000-000000000000}"/>
          </ac:spMkLst>
        </pc:spChg>
      </pc:sldChg>
      <pc:sldChg chg="modSp mod">
        <pc:chgData name="BOILLOT Pierre" userId="394685f5-d138-4af8-9aa4-6b856b200155" providerId="ADAL" clId="{F42F1A7D-1D72-46A9-99C9-5251223993C4}" dt="2024-07-04T08:36:53.629" v="101" actId="20577"/>
        <pc:sldMkLst>
          <pc:docMk/>
          <pc:sldMk cId="408886570" sldId="302"/>
        </pc:sldMkLst>
        <pc:spChg chg="mod">
          <ac:chgData name="BOILLOT Pierre" userId="394685f5-d138-4af8-9aa4-6b856b200155" providerId="ADAL" clId="{F42F1A7D-1D72-46A9-99C9-5251223993C4}" dt="2024-07-04T08:36:53.629" v="101" actId="20577"/>
          <ac:spMkLst>
            <pc:docMk/>
            <pc:sldMk cId="408886570" sldId="302"/>
            <ac:spMk id="8" creationId="{00000000-0000-0000-0000-000000000000}"/>
          </ac:spMkLst>
        </pc:spChg>
      </pc:sldChg>
      <pc:sldChg chg="modSp mod">
        <pc:chgData name="BOILLOT Pierre" userId="394685f5-d138-4af8-9aa4-6b856b200155" providerId="ADAL" clId="{F42F1A7D-1D72-46A9-99C9-5251223993C4}" dt="2024-07-04T08:37:38.673" v="107" actId="20577"/>
        <pc:sldMkLst>
          <pc:docMk/>
          <pc:sldMk cId="2884910357" sldId="304"/>
        </pc:sldMkLst>
        <pc:spChg chg="mod">
          <ac:chgData name="BOILLOT Pierre" userId="394685f5-d138-4af8-9aa4-6b856b200155" providerId="ADAL" clId="{F42F1A7D-1D72-46A9-99C9-5251223993C4}" dt="2024-07-04T08:37:38.673" v="107" actId="20577"/>
          <ac:spMkLst>
            <pc:docMk/>
            <pc:sldMk cId="2884910357" sldId="304"/>
            <ac:spMk id="8" creationId="{00000000-0000-0000-0000-000000000000}"/>
          </ac:spMkLst>
        </pc:spChg>
      </pc:sldChg>
      <pc:sldChg chg="modSp mod">
        <pc:chgData name="BOILLOT Pierre" userId="394685f5-d138-4af8-9aa4-6b856b200155" providerId="ADAL" clId="{F42F1A7D-1D72-46A9-99C9-5251223993C4}" dt="2024-07-04T08:37:48.127" v="108" actId="20577"/>
        <pc:sldMkLst>
          <pc:docMk/>
          <pc:sldMk cId="2521338729" sldId="307"/>
        </pc:sldMkLst>
        <pc:spChg chg="mod">
          <ac:chgData name="BOILLOT Pierre" userId="394685f5-d138-4af8-9aa4-6b856b200155" providerId="ADAL" clId="{F42F1A7D-1D72-46A9-99C9-5251223993C4}" dt="2024-07-04T08:37:48.127" v="108" actId="20577"/>
          <ac:spMkLst>
            <pc:docMk/>
            <pc:sldMk cId="2521338729" sldId="307"/>
            <ac:spMk id="8" creationId="{00000000-0000-0000-0000-000000000000}"/>
          </ac:spMkLst>
        </pc:spChg>
      </pc:sldChg>
      <pc:sldChg chg="modSp mod">
        <pc:chgData name="BOILLOT Pierre" userId="394685f5-d138-4af8-9aa4-6b856b200155" providerId="ADAL" clId="{F42F1A7D-1D72-46A9-99C9-5251223993C4}" dt="2024-07-04T08:37:23.832" v="105" actId="20577"/>
        <pc:sldMkLst>
          <pc:docMk/>
          <pc:sldMk cId="510107571" sldId="308"/>
        </pc:sldMkLst>
        <pc:spChg chg="mod">
          <ac:chgData name="BOILLOT Pierre" userId="394685f5-d138-4af8-9aa4-6b856b200155" providerId="ADAL" clId="{F42F1A7D-1D72-46A9-99C9-5251223993C4}" dt="2024-07-04T08:37:23.832" v="105" actId="20577"/>
          <ac:spMkLst>
            <pc:docMk/>
            <pc:sldMk cId="510107571" sldId="308"/>
            <ac:spMk id="8" creationId="{00000000-0000-0000-0000-000000000000}"/>
          </ac:spMkLst>
        </pc:spChg>
      </pc:sldChg>
      <pc:sldChg chg="modSp mod">
        <pc:chgData name="BOILLOT Pierre" userId="394685f5-d138-4af8-9aa4-6b856b200155" providerId="ADAL" clId="{F42F1A7D-1D72-46A9-99C9-5251223993C4}" dt="2024-07-04T08:37:32.322" v="106" actId="20577"/>
        <pc:sldMkLst>
          <pc:docMk/>
          <pc:sldMk cId="2858997803" sldId="309"/>
        </pc:sldMkLst>
        <pc:spChg chg="mod">
          <ac:chgData name="BOILLOT Pierre" userId="394685f5-d138-4af8-9aa4-6b856b200155" providerId="ADAL" clId="{F42F1A7D-1D72-46A9-99C9-5251223993C4}" dt="2024-07-04T08:37:32.322" v="106" actId="20577"/>
          <ac:spMkLst>
            <pc:docMk/>
            <pc:sldMk cId="2858997803" sldId="309"/>
            <ac:spMk id="8" creationId="{00000000-0000-0000-0000-000000000000}"/>
          </ac:spMkLst>
        </pc:spChg>
      </pc:sldChg>
      <pc:sldMasterChg chg="addSp delSp modSp mod modSldLayout">
        <pc:chgData name="BOILLOT Pierre" userId="394685f5-d138-4af8-9aa4-6b856b200155" providerId="ADAL" clId="{F42F1A7D-1D72-46A9-99C9-5251223993C4}" dt="2024-06-26T16:08:14.600" v="25" actId="1076"/>
        <pc:sldMasterMkLst>
          <pc:docMk/>
          <pc:sldMasterMk cId="861456328" sldId="2147484137"/>
        </pc:sldMasterMkLst>
        <pc:picChg chg="add mod">
          <ac:chgData name="BOILLOT Pierre" userId="394685f5-d138-4af8-9aa4-6b856b200155" providerId="ADAL" clId="{F42F1A7D-1D72-46A9-99C9-5251223993C4}" dt="2024-06-26T16:08:14.600" v="25" actId="1076"/>
          <ac:picMkLst>
            <pc:docMk/>
            <pc:sldMasterMk cId="861456328" sldId="2147484137"/>
            <ac:picMk id="4" creationId="{E8C62593-3E6E-2BCD-A260-F8D0FDF420F4}"/>
          </ac:picMkLst>
        </pc:picChg>
        <pc:picChg chg="del">
          <ac:chgData name="BOILLOT Pierre" userId="394685f5-d138-4af8-9aa4-6b856b200155" providerId="ADAL" clId="{F42F1A7D-1D72-46A9-99C9-5251223993C4}" dt="2024-06-26T16:03:21.997" v="14" actId="478"/>
          <ac:picMkLst>
            <pc:docMk/>
            <pc:sldMasterMk cId="861456328" sldId="2147484137"/>
            <ac:picMk id="1026" creationId="{71FC4A12-2D47-CA42-E0FD-4C2AF732AA55}"/>
          </ac:picMkLst>
        </pc:picChg>
        <pc:sldLayoutChg chg="addSp modSp mod">
          <pc:chgData name="BOILLOT Pierre" userId="394685f5-d138-4af8-9aa4-6b856b200155" providerId="ADAL" clId="{F42F1A7D-1D72-46A9-99C9-5251223993C4}" dt="2024-06-26T16:03:01.991" v="13" actId="1076"/>
          <pc:sldLayoutMkLst>
            <pc:docMk/>
            <pc:sldMasterMk cId="861456328" sldId="2147484137"/>
            <pc:sldLayoutMk cId="2895347646" sldId="2147484138"/>
          </pc:sldLayoutMkLst>
          <pc:picChg chg="add mod">
            <ac:chgData name="BOILLOT Pierre" userId="394685f5-d138-4af8-9aa4-6b856b200155" providerId="ADAL" clId="{F42F1A7D-1D72-46A9-99C9-5251223993C4}" dt="2024-06-26T16:03:01.991" v="13" actId="1076"/>
            <ac:picMkLst>
              <pc:docMk/>
              <pc:sldMasterMk cId="861456328" sldId="2147484137"/>
              <pc:sldLayoutMk cId="2895347646" sldId="2147484138"/>
              <ac:picMk id="2" creationId="{223AAAD2-5AB3-3F64-539A-C0088CD31C19}"/>
            </ac:picMkLst>
          </pc:picChg>
          <pc:picChg chg="mod">
            <ac:chgData name="BOILLOT Pierre" userId="394685f5-d138-4af8-9aa4-6b856b200155" providerId="ADAL" clId="{F42F1A7D-1D72-46A9-99C9-5251223993C4}" dt="2024-06-26T16:02:46.980" v="9" actId="14100"/>
            <ac:picMkLst>
              <pc:docMk/>
              <pc:sldMasterMk cId="861456328" sldId="2147484137"/>
              <pc:sldLayoutMk cId="2895347646" sldId="2147484138"/>
              <ac:picMk id="17" creationId="{18FCE48A-8178-4250-B2D5-2A8E973EBA3C}"/>
            </ac:picMkLst>
          </pc:picChg>
          <pc:picChg chg="mod">
            <ac:chgData name="BOILLOT Pierre" userId="394685f5-d138-4af8-9aa4-6b856b200155" providerId="ADAL" clId="{F42F1A7D-1D72-46A9-99C9-5251223993C4}" dt="2024-06-26T16:02:53.326" v="11" actId="1076"/>
            <ac:picMkLst>
              <pc:docMk/>
              <pc:sldMasterMk cId="861456328" sldId="2147484137"/>
              <pc:sldLayoutMk cId="2895347646" sldId="2147484138"/>
              <ac:picMk id="18" creationId="{1D5F6CA3-CFF4-472C-913E-040ABCED1EFF}"/>
            </ac:picMkLst>
          </pc:picChg>
        </pc:sldLayoutChg>
        <pc:sldLayoutChg chg="addSp modSp mod">
          <pc:chgData name="BOILLOT Pierre" userId="394685f5-d138-4af8-9aa4-6b856b200155" providerId="ADAL" clId="{F42F1A7D-1D72-46A9-99C9-5251223993C4}" dt="2024-06-26T16:00:47.863" v="1" actId="1076"/>
          <pc:sldLayoutMkLst>
            <pc:docMk/>
            <pc:sldMasterMk cId="861456328" sldId="2147484137"/>
            <pc:sldLayoutMk cId="954010642" sldId="2147484139"/>
          </pc:sldLayoutMkLst>
          <pc:picChg chg="add mod">
            <ac:chgData name="BOILLOT Pierre" userId="394685f5-d138-4af8-9aa4-6b856b200155" providerId="ADAL" clId="{F42F1A7D-1D72-46A9-99C9-5251223993C4}" dt="2024-06-26T16:00:47.863" v="1" actId="1076"/>
            <ac:picMkLst>
              <pc:docMk/>
              <pc:sldMasterMk cId="861456328" sldId="2147484137"/>
              <pc:sldLayoutMk cId="954010642" sldId="2147484139"/>
              <ac:picMk id="2" creationId="{A99B29FD-DC0E-1202-2F8D-23580AE034F8}"/>
            </ac:picMkLst>
          </pc:picChg>
        </pc:sldLayoutChg>
      </pc:sldMasterChg>
      <pc:sldMasterChg chg="new del mod addSldLayout delSldLayout">
        <pc:chgData name="BOILLOT Pierre" userId="394685f5-d138-4af8-9aa4-6b856b200155" providerId="ADAL" clId="{F42F1A7D-1D72-46A9-99C9-5251223993C4}" dt="2024-06-26T16:05:52.212" v="19" actId="6938"/>
        <pc:sldMasterMkLst>
          <pc:docMk/>
          <pc:sldMasterMk cId="1241977376" sldId="2147484148"/>
        </pc:sldMasterMkLst>
        <pc:sldLayoutChg chg="new del replId">
          <pc:chgData name="BOILLOT Pierre" userId="394685f5-d138-4af8-9aa4-6b856b200155" providerId="ADAL" clId="{F42F1A7D-1D72-46A9-99C9-5251223993C4}" dt="2024-06-26T16:05:52.212" v="19" actId="6938"/>
          <pc:sldLayoutMkLst>
            <pc:docMk/>
            <pc:sldMasterMk cId="1241977376" sldId="2147484148"/>
            <pc:sldLayoutMk cId="3012055309" sldId="2147484149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5:52.212" v="19" actId="6938"/>
          <pc:sldLayoutMkLst>
            <pc:docMk/>
            <pc:sldMasterMk cId="1241977376" sldId="2147484148"/>
            <pc:sldLayoutMk cId="1279176614" sldId="2147484150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5:52.212" v="19" actId="6938"/>
          <pc:sldLayoutMkLst>
            <pc:docMk/>
            <pc:sldMasterMk cId="1241977376" sldId="2147484148"/>
            <pc:sldLayoutMk cId="1036045088" sldId="2147484151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5:52.212" v="19" actId="6938"/>
          <pc:sldLayoutMkLst>
            <pc:docMk/>
            <pc:sldMasterMk cId="1241977376" sldId="2147484148"/>
            <pc:sldLayoutMk cId="172135649" sldId="2147484152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5:52.212" v="19" actId="6938"/>
          <pc:sldLayoutMkLst>
            <pc:docMk/>
            <pc:sldMasterMk cId="1241977376" sldId="2147484148"/>
            <pc:sldLayoutMk cId="2342445283" sldId="2147484153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5:52.212" v="19" actId="6938"/>
          <pc:sldLayoutMkLst>
            <pc:docMk/>
            <pc:sldMasterMk cId="1241977376" sldId="2147484148"/>
            <pc:sldLayoutMk cId="229134969" sldId="2147484154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5:52.212" v="19" actId="6938"/>
          <pc:sldLayoutMkLst>
            <pc:docMk/>
            <pc:sldMasterMk cId="1241977376" sldId="2147484148"/>
            <pc:sldLayoutMk cId="2333012284" sldId="2147484155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5:52.212" v="19" actId="6938"/>
          <pc:sldLayoutMkLst>
            <pc:docMk/>
            <pc:sldMasterMk cId="1241977376" sldId="2147484148"/>
            <pc:sldLayoutMk cId="4209617557" sldId="2147484156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5:52.212" v="19" actId="6938"/>
          <pc:sldLayoutMkLst>
            <pc:docMk/>
            <pc:sldMasterMk cId="1241977376" sldId="2147484148"/>
            <pc:sldLayoutMk cId="519612481" sldId="2147484157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5:52.212" v="19" actId="6938"/>
          <pc:sldLayoutMkLst>
            <pc:docMk/>
            <pc:sldMasterMk cId="1241977376" sldId="2147484148"/>
            <pc:sldLayoutMk cId="1891369200" sldId="2147484158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5:52.212" v="19" actId="6938"/>
          <pc:sldLayoutMkLst>
            <pc:docMk/>
            <pc:sldMasterMk cId="1241977376" sldId="2147484148"/>
            <pc:sldLayoutMk cId="165608596" sldId="2147484159"/>
          </pc:sldLayoutMkLst>
        </pc:sldLayoutChg>
      </pc:sldMasterChg>
      <pc:sldMasterChg chg="new del mod addSldLayout delSldLayout">
        <pc:chgData name="BOILLOT Pierre" userId="394685f5-d138-4af8-9aa4-6b856b200155" providerId="ADAL" clId="{F42F1A7D-1D72-46A9-99C9-5251223993C4}" dt="2024-06-26T16:06:04.633" v="21" actId="6938"/>
        <pc:sldMasterMkLst>
          <pc:docMk/>
          <pc:sldMasterMk cId="1719706287" sldId="2147484148"/>
        </pc:sldMasterMkLst>
        <pc:sldLayoutChg chg="new del replId">
          <pc:chgData name="BOILLOT Pierre" userId="394685f5-d138-4af8-9aa4-6b856b200155" providerId="ADAL" clId="{F42F1A7D-1D72-46A9-99C9-5251223993C4}" dt="2024-06-26T16:06:04.633" v="21" actId="6938"/>
          <pc:sldLayoutMkLst>
            <pc:docMk/>
            <pc:sldMasterMk cId="1719706287" sldId="2147484148"/>
            <pc:sldLayoutMk cId="842759600" sldId="2147484149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6:04.633" v="21" actId="6938"/>
          <pc:sldLayoutMkLst>
            <pc:docMk/>
            <pc:sldMasterMk cId="1719706287" sldId="2147484148"/>
            <pc:sldLayoutMk cId="2964681596" sldId="2147484150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6:04.633" v="21" actId="6938"/>
          <pc:sldLayoutMkLst>
            <pc:docMk/>
            <pc:sldMasterMk cId="1719706287" sldId="2147484148"/>
            <pc:sldLayoutMk cId="3889780710" sldId="2147484151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6:04.633" v="21" actId="6938"/>
          <pc:sldLayoutMkLst>
            <pc:docMk/>
            <pc:sldMasterMk cId="1719706287" sldId="2147484148"/>
            <pc:sldLayoutMk cId="1330061169" sldId="2147484152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6:04.633" v="21" actId="6938"/>
          <pc:sldLayoutMkLst>
            <pc:docMk/>
            <pc:sldMasterMk cId="1719706287" sldId="2147484148"/>
            <pc:sldLayoutMk cId="3924096823" sldId="2147484153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6:04.633" v="21" actId="6938"/>
          <pc:sldLayoutMkLst>
            <pc:docMk/>
            <pc:sldMasterMk cId="1719706287" sldId="2147484148"/>
            <pc:sldLayoutMk cId="1222029410" sldId="2147484154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6:04.633" v="21" actId="6938"/>
          <pc:sldLayoutMkLst>
            <pc:docMk/>
            <pc:sldMasterMk cId="1719706287" sldId="2147484148"/>
            <pc:sldLayoutMk cId="1030170495" sldId="2147484155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6:04.633" v="21" actId="6938"/>
          <pc:sldLayoutMkLst>
            <pc:docMk/>
            <pc:sldMasterMk cId="1719706287" sldId="2147484148"/>
            <pc:sldLayoutMk cId="940446336" sldId="2147484156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6:04.633" v="21" actId="6938"/>
          <pc:sldLayoutMkLst>
            <pc:docMk/>
            <pc:sldMasterMk cId="1719706287" sldId="2147484148"/>
            <pc:sldLayoutMk cId="1363325730" sldId="2147484157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6:04.633" v="21" actId="6938"/>
          <pc:sldLayoutMkLst>
            <pc:docMk/>
            <pc:sldMasterMk cId="1719706287" sldId="2147484148"/>
            <pc:sldLayoutMk cId="1379673037" sldId="2147484158"/>
          </pc:sldLayoutMkLst>
        </pc:sldLayoutChg>
        <pc:sldLayoutChg chg="new del replId">
          <pc:chgData name="BOILLOT Pierre" userId="394685f5-d138-4af8-9aa4-6b856b200155" providerId="ADAL" clId="{F42F1A7D-1D72-46A9-99C9-5251223993C4}" dt="2024-06-26T16:06:04.633" v="21" actId="6938"/>
          <pc:sldLayoutMkLst>
            <pc:docMk/>
            <pc:sldMasterMk cId="1719706287" sldId="2147484148"/>
            <pc:sldLayoutMk cId="40466686" sldId="214748415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'en-tête 4">
            <a:extLst>
              <a:ext uri="{FF2B5EF4-FFF2-40B4-BE49-F238E27FC236}">
                <a16:creationId xmlns:a16="http://schemas.microsoft.com/office/drawing/2014/main" id="{C42AEDA1-E05C-5363-DA5A-3B913039D83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DFBF9-9F24-67A9-49A1-F7FAA83BBC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B19F822-6EC4-A97C-E9D7-0312D20BC11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1342D22-ECD2-FC42-D577-AFE4B002ED2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10</a:t>
            </a:fld>
            <a:endParaRPr lang="fr-FR"/>
          </a:p>
        </p:txBody>
      </p:sp>
      <p:sp>
        <p:nvSpPr>
          <p:cNvPr id="5" name="Espace réservé de l'en-tête 4">
            <a:extLst>
              <a:ext uri="{FF2B5EF4-FFF2-40B4-BE49-F238E27FC236}">
                <a16:creationId xmlns:a16="http://schemas.microsoft.com/office/drawing/2014/main" id="{518E1930-4083-B1A3-B6BE-254315421E3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54A469-D0D1-1612-D356-9E6BC1E40E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351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Pas forcément pertinent au vu de la typologie des projets visée. A enlever?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11</a:t>
            </a:fld>
            <a:endParaRPr lang="fr-FR"/>
          </a:p>
        </p:txBody>
      </p:sp>
      <p:sp>
        <p:nvSpPr>
          <p:cNvPr id="5" name="Espace réservé de l'en-tête 4">
            <a:extLst>
              <a:ext uri="{FF2B5EF4-FFF2-40B4-BE49-F238E27FC236}">
                <a16:creationId xmlns:a16="http://schemas.microsoft.com/office/drawing/2014/main" id="{8C269E1D-A59F-5CEC-9998-031EB834CF7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2E1C67-E90D-1BC3-6A56-9007E9905F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599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Pas forcément pertinent au vu de la typologie des projets visée. A enlever?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e l'en-tête 4">
            <a:extLst>
              <a:ext uri="{FF2B5EF4-FFF2-40B4-BE49-F238E27FC236}">
                <a16:creationId xmlns:a16="http://schemas.microsoft.com/office/drawing/2014/main" id="{9FE9D897-B3F9-6EFD-EB72-B31D2FCFD24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5F56BC-DA80-EA89-1134-B815B28833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565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  <p:sp>
        <p:nvSpPr>
          <p:cNvPr id="5" name="Espace réservé de l'en-tête 4">
            <a:extLst>
              <a:ext uri="{FF2B5EF4-FFF2-40B4-BE49-F238E27FC236}">
                <a16:creationId xmlns:a16="http://schemas.microsoft.com/office/drawing/2014/main" id="{E9277DB0-48A9-304A-96D4-1661C515B1E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00FC83-C43C-9B94-C7D6-04DD1F07E56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  <p:sp>
        <p:nvSpPr>
          <p:cNvPr id="5" name="Espace réservé de l'en-tête 4">
            <a:extLst>
              <a:ext uri="{FF2B5EF4-FFF2-40B4-BE49-F238E27FC236}">
                <a16:creationId xmlns:a16="http://schemas.microsoft.com/office/drawing/2014/main" id="{6E46049E-8A7D-C446-028B-1698C2AAF44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1A2F69-017E-9CFA-40D7-3A95A9D04EC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15</a:t>
            </a:fld>
            <a:endParaRPr lang="fr-FR"/>
          </a:p>
        </p:txBody>
      </p:sp>
      <p:sp>
        <p:nvSpPr>
          <p:cNvPr id="5" name="Espace réservé de l'en-tête 4">
            <a:extLst>
              <a:ext uri="{FF2B5EF4-FFF2-40B4-BE49-F238E27FC236}">
                <a16:creationId xmlns:a16="http://schemas.microsoft.com/office/drawing/2014/main" id="{5081AA20-1ECA-B1D2-8826-0FA34489D46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DF6C9B-1662-7E8E-4E17-2A87A5E46E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38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260768"/>
            <a:ext cx="1047212" cy="948793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08078" y="5260768"/>
            <a:ext cx="907917" cy="1035345"/>
          </a:xfrm>
          <a:prstGeom prst="rect">
            <a:avLst/>
          </a:prstGeom>
        </p:spPr>
      </p:pic>
      <p:pic>
        <p:nvPicPr>
          <p:cNvPr id="2" name="logo" descr="Une image contenant texte, Police, capture d’écran, blanc&#10;&#10;Description générée automatiquement">
            <a:extLst>
              <a:ext uri="{FF2B5EF4-FFF2-40B4-BE49-F238E27FC236}">
                <a16:creationId xmlns:a16="http://schemas.microsoft.com/office/drawing/2014/main" id="{223AAAD2-5AB3-3F64-539A-C0088CD31C1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 bwMode="auto">
          <a:xfrm>
            <a:off x="2512925" y="5260768"/>
            <a:ext cx="1637023" cy="103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  <p:pic>
        <p:nvPicPr>
          <p:cNvPr id="2" name="logo" descr="Une image contenant texte, Police, capture d’écran, blanc&#10;&#10;Description générée automatiquement">
            <a:extLst>
              <a:ext uri="{FF2B5EF4-FFF2-40B4-BE49-F238E27FC236}">
                <a16:creationId xmlns:a16="http://schemas.microsoft.com/office/drawing/2014/main" id="{A99B29FD-DC0E-1202-2F8D-23580AE034F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 bwMode="auto">
          <a:xfrm>
            <a:off x="9912563" y="4873228"/>
            <a:ext cx="2171700" cy="137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0F78C26-AC5B-1C6C-FFBA-DF165A5DB4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085AFE49-B0D4-72A9-93A9-AE3168DC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5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logo" descr="Une image contenant texte, Police, capture d’écran, blanc&#10;&#10;Description générée automatiquement">
            <a:extLst>
              <a:ext uri="{FF2B5EF4-FFF2-40B4-BE49-F238E27FC236}">
                <a16:creationId xmlns:a16="http://schemas.microsoft.com/office/drawing/2014/main" id="{E8C62593-3E6E-2BCD-A260-F8D0FDF420F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1555980" y="6335645"/>
            <a:ext cx="796884" cy="503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– ANNEXE 1 – ESPR </a:t>
            </a:r>
            <a:r>
              <a:rPr lang="fr-FR" sz="2400"/>
              <a:t>2024 volet1</a:t>
            </a:r>
            <a:br>
              <a:rPr lang="fr-FR" sz="2400"/>
            </a:br>
            <a:r>
              <a:rPr lang="fr-FR" sz="2400"/>
              <a:t>  </a:t>
            </a:r>
            <a:endParaRPr lang="fr-FR" sz="2400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</a:t>
            </a:r>
            <a:r>
              <a:rPr lang="fr-FR" b="1" dirty="0">
                <a:highlight>
                  <a:srgbClr val="FFFF00"/>
                </a:highlight>
              </a:rPr>
              <a:t>XXX</a:t>
            </a:r>
          </a:p>
          <a:p>
            <a:r>
              <a:rPr lang="fr-FR" b="1" dirty="0"/>
              <a:t>Appel à Projet : </a:t>
            </a:r>
            <a:r>
              <a:rPr lang="fr-FR" b="1" dirty="0">
                <a:highlight>
                  <a:srgbClr val="FFFF00"/>
                </a:highlight>
              </a:rPr>
              <a:t>ESPR – Exploitation forestière et Sylviculture Performantes et Résilientes</a:t>
            </a:r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769937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769937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0" y="1412875"/>
            <a:ext cx="8915400" cy="4362450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présentation,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présentation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obligatoire,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dans un délai minimum de 15 jours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de projet de démontrer: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endParaRPr lang="fr-FR" b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633F31341CE74B80929225D807760F" ma:contentTypeVersion="6" ma:contentTypeDescription="Crée un document." ma:contentTypeScope="" ma:versionID="5d030a96a93cb32ff0c82791ea08eac7">
  <xsd:schema xmlns:xsd="http://www.w3.org/2001/XMLSchema" xmlns:xs="http://www.w3.org/2001/XMLSchema" xmlns:p="http://schemas.microsoft.com/office/2006/metadata/properties" xmlns:ns2="91e6808f-a2f9-47c5-8023-f415b4c2c83a" xmlns:ns3="d2466f4a-9ca3-4b43-9242-92670c7c3426" targetNamespace="http://schemas.microsoft.com/office/2006/metadata/properties" ma:root="true" ma:fieldsID="359a227995556c877673375a0cbaf123" ns2:_="" ns3:_="">
    <xsd:import namespace="91e6808f-a2f9-47c5-8023-f415b4c2c83a"/>
    <xsd:import namespace="d2466f4a-9ca3-4b43-9242-92670c7c34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6808f-a2f9-47c5-8023-f415b4c2c8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66f4a-9ca3-4b43-9242-92670c7c342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9E957D-588A-41D3-AC95-35B18028638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EE69819-8827-437C-871C-29D1054616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CF6C5D-5C71-401E-9F61-64C6891007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e6808f-a2f9-47c5-8023-f415b4c2c83a"/>
    <ds:schemaRef ds:uri="d2466f4a-9ca3-4b43-9242-92670c7c34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19317</TotalTime>
  <Words>1595</Words>
  <Application>Microsoft Office PowerPoint</Application>
  <PresentationFormat>Grand écran</PresentationFormat>
  <Paragraphs>214</Paragraphs>
  <Slides>15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– ANNEXE 1 – ESPR 2024 volet1   </vt:lpstr>
      <vt:lpstr>Notice  </vt:lpstr>
      <vt:lpstr>Projet XXX AAP visé : XXXXX</vt:lpstr>
      <vt:lpstr>1. Contexte et enjeux du projet </vt:lpstr>
      <vt:lpstr>2. Etat de l’art et verrous à lever  </vt:lpstr>
      <vt:lpstr>3. Solution ou service développé  </vt:lpstr>
      <vt:lpstr>4. Organisation du projet </vt:lpstr>
      <vt:lpstr>5. Partenariat (1/2) </vt:lpstr>
      <vt:lpstr>5. Partenariat (2/2) </vt:lpstr>
      <vt:lpstr>6. Budget global du projet </vt:lpstr>
      <vt:lpstr>7. Marché(s) visé(s) </vt:lpstr>
      <vt:lpstr>8. Modèle économique </vt:lpstr>
      <vt:lpstr>9. Impacts emploi et économiques </vt:lpstr>
      <vt:lpstr>10. Impacts environnementaux </vt:lpstr>
      <vt:lpstr>11. Plan de financement du projet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BOILLOT Pierre</cp:lastModifiedBy>
  <cp:revision>825</cp:revision>
  <cp:lastPrinted>2017-04-19T15:45:38Z</cp:lastPrinted>
  <dcterms:created xsi:type="dcterms:W3CDTF">2015-06-10T16:17:23Z</dcterms:created>
  <dcterms:modified xsi:type="dcterms:W3CDTF">2024-07-04T08:37:57Z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0x010100AD633F31341CE74B80929225D807760F</vt:lpwstr>
  </property>
</Properties>
</file>